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71" r:id="rId6"/>
    <p:sldMasterId id="2147483673" r:id="rId7"/>
    <p:sldMasterId id="214748368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12192000"/>
  <p:notesSz cx="6797675" cy="9926625"/>
  <p:embeddedFontLst>
    <p:embeddedFont>
      <p:font typeface="Poppins Light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BhWzWizswBjM1SWuq0ZRniTH3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PoppinsLight-regular.fntdata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PoppinsLight-italic.fntdata"/><Relationship Id="rId25" Type="http://schemas.openxmlformats.org/officeDocument/2006/relationships/font" Target="fonts/PoppinsLight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Poppins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QuattrocentoSans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2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1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4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3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36" Type="http://customschemas.google.com/relationships/presentationmetadata" Target="meta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8" name="Google Shape;468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1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1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1" name="Google Shape;641;p1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8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9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Left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533401" y="1169155"/>
            <a:ext cx="649605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533401" y="3852459"/>
            <a:ext cx="649605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533400" y="650950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showMasterSp="0">
  <p:cSld name="1_Comparis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836612" y="87290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26"/>
          <p:cNvSpPr txBox="1"/>
          <p:nvPr>
            <p:ph idx="2" type="body"/>
          </p:nvPr>
        </p:nvSpPr>
        <p:spPr>
          <a:xfrm>
            <a:off x="839788" y="1767607"/>
            <a:ext cx="5157787" cy="3653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>
                <a:solidFill>
                  <a:schemeClr val="accent6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>
                <a:solidFill>
                  <a:schemeClr val="accent6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3" type="body"/>
          </p:nvPr>
        </p:nvSpPr>
        <p:spPr>
          <a:xfrm>
            <a:off x="6194427" y="87290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26"/>
          <p:cNvSpPr txBox="1"/>
          <p:nvPr>
            <p:ph idx="4" type="body"/>
          </p:nvPr>
        </p:nvSpPr>
        <p:spPr>
          <a:xfrm>
            <a:off x="6194427" y="1767607"/>
            <a:ext cx="5160961" cy="3653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>
                <a:solidFill>
                  <a:schemeClr val="accent5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5" type="body"/>
          </p:nvPr>
        </p:nvSpPr>
        <p:spPr>
          <a:xfrm>
            <a:off x="836611" y="5562674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6" type="body"/>
          </p:nvPr>
        </p:nvSpPr>
        <p:spPr>
          <a:xfrm>
            <a:off x="6219828" y="5562674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" name="Google Shape;80;p26"/>
          <p:cNvGrpSpPr/>
          <p:nvPr/>
        </p:nvGrpSpPr>
        <p:grpSpPr>
          <a:xfrm>
            <a:off x="0" y="299842"/>
            <a:ext cx="658812" cy="439208"/>
            <a:chOff x="6956814" y="11522074"/>
            <a:chExt cx="3897778" cy="2598520"/>
          </a:xfrm>
        </p:grpSpPr>
        <p:sp>
          <p:nvSpPr>
            <p:cNvPr id="81" name="Google Shape;81;p26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6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 showMasterSp="0">
  <p:cSld name="6_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41000" y="0"/>
            <a:ext cx="1651000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7"/>
          <p:cNvSpPr txBox="1"/>
          <p:nvPr>
            <p:ph idx="1" type="body"/>
          </p:nvPr>
        </p:nvSpPr>
        <p:spPr>
          <a:xfrm>
            <a:off x="838199" y="978567"/>
            <a:ext cx="10515600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" type="body"/>
          </p:nvPr>
        </p:nvSpPr>
        <p:spPr>
          <a:xfrm>
            <a:off x="838200" y="978568"/>
            <a:ext cx="6297785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2" name="Google Shape;92;p28"/>
          <p:cNvGrpSpPr/>
          <p:nvPr/>
        </p:nvGrpSpPr>
        <p:grpSpPr>
          <a:xfrm>
            <a:off x="7117882" y="739505"/>
            <a:ext cx="5074118" cy="4557946"/>
            <a:chOff x="9796485" y="1017968"/>
            <a:chExt cx="9874072" cy="8869615"/>
          </a:xfrm>
        </p:grpSpPr>
        <p:sp>
          <p:nvSpPr>
            <p:cNvPr id="93" name="Google Shape;93;p28"/>
            <p:cNvSpPr txBox="1"/>
            <p:nvPr/>
          </p:nvSpPr>
          <p:spPr>
            <a:xfrm>
              <a:off x="11195049" y="2528973"/>
              <a:ext cx="46866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dolor </a:t>
              </a:r>
              <a:endParaRPr sz="3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94" name="Google Shape;94;p28"/>
            <p:cNvGrpSpPr/>
            <p:nvPr/>
          </p:nvGrpSpPr>
          <p:grpSpPr>
            <a:xfrm>
              <a:off x="13862941" y="6234665"/>
              <a:ext cx="3646949" cy="3652918"/>
              <a:chOff x="6051899" y="-13477910"/>
              <a:chExt cx="30007585" cy="30056711"/>
            </a:xfrm>
          </p:grpSpPr>
          <p:sp>
            <p:nvSpPr>
              <p:cNvPr id="95" name="Google Shape;95;p28"/>
              <p:cNvSpPr/>
              <p:nvPr/>
            </p:nvSpPr>
            <p:spPr>
              <a:xfrm>
                <a:off x="6051899" y="-4387129"/>
                <a:ext cx="20965930" cy="20965930"/>
              </a:xfrm>
              <a:prstGeom prst="ellipse">
                <a:avLst/>
              </a:prstGeom>
              <a:gradFill>
                <a:gsLst>
                  <a:gs pos="0">
                    <a:srgbClr val="003C65"/>
                  </a:gs>
                  <a:gs pos="50000">
                    <a:srgbClr val="005793"/>
                  </a:gs>
                  <a:gs pos="100000">
                    <a:srgbClr val="0069B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8"/>
              <p:cNvSpPr/>
              <p:nvPr/>
            </p:nvSpPr>
            <p:spPr>
              <a:xfrm>
                <a:off x="11272224" y="-13477910"/>
                <a:ext cx="24787260" cy="24787260"/>
              </a:xfrm>
              <a:prstGeom prst="ellipse">
                <a:avLst/>
              </a:prstGeom>
              <a:gradFill>
                <a:gsLst>
                  <a:gs pos="0">
                    <a:srgbClr val="005D88"/>
                  </a:gs>
                  <a:gs pos="50000">
                    <a:srgbClr val="0088C5"/>
                  </a:gs>
                  <a:gs pos="100000">
                    <a:srgbClr val="00A4EC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9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28"/>
            <p:cNvSpPr/>
            <p:nvPr/>
          </p:nvSpPr>
          <p:spPr>
            <a:xfrm rot="2766473">
              <a:off x="10312592" y="4481105"/>
              <a:ext cx="2493577" cy="2493577"/>
            </a:xfrm>
            <a:prstGeom prst="ellipse">
              <a:avLst/>
            </a:prstGeom>
            <a:gradFill>
              <a:gsLst>
                <a:gs pos="0">
                  <a:srgbClr val="003C65"/>
                </a:gs>
                <a:gs pos="50000">
                  <a:srgbClr val="005793"/>
                </a:gs>
                <a:gs pos="100000">
                  <a:srgbClr val="0069B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8"/>
            <p:cNvSpPr/>
            <p:nvPr/>
          </p:nvSpPr>
          <p:spPr>
            <a:xfrm rot="2766473">
              <a:off x="11288760" y="4273001"/>
              <a:ext cx="2948065" cy="2948066"/>
            </a:xfrm>
            <a:prstGeom prst="ellipse">
              <a:avLst/>
            </a:prstGeom>
            <a:gradFill>
              <a:gsLst>
                <a:gs pos="0">
                  <a:srgbClr val="9B6D0B"/>
                </a:gs>
                <a:gs pos="50000">
                  <a:srgbClr val="E09D10"/>
                </a:gs>
                <a:gs pos="100000">
                  <a:srgbClr val="FFBD14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DD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" name="Google Shape;99;p28"/>
            <p:cNvGrpSpPr/>
            <p:nvPr/>
          </p:nvGrpSpPr>
          <p:grpSpPr>
            <a:xfrm rot="2766473">
              <a:off x="15033256" y="1755753"/>
              <a:ext cx="3568944" cy="3574787"/>
              <a:chOff x="6051899" y="-13477910"/>
              <a:chExt cx="30007585" cy="30056711"/>
            </a:xfrm>
          </p:grpSpPr>
          <p:sp>
            <p:nvSpPr>
              <p:cNvPr id="100" name="Google Shape;100;p28"/>
              <p:cNvSpPr/>
              <p:nvPr/>
            </p:nvSpPr>
            <p:spPr>
              <a:xfrm>
                <a:off x="6051899" y="-4387129"/>
                <a:ext cx="20965930" cy="20965930"/>
              </a:xfrm>
              <a:prstGeom prst="ellipse">
                <a:avLst/>
              </a:prstGeom>
              <a:gradFill>
                <a:gsLst>
                  <a:gs pos="0">
                    <a:srgbClr val="003C65"/>
                  </a:gs>
                  <a:gs pos="50000">
                    <a:srgbClr val="005793"/>
                  </a:gs>
                  <a:gs pos="100000">
                    <a:srgbClr val="0069B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8"/>
              <p:cNvSpPr/>
              <p:nvPr/>
            </p:nvSpPr>
            <p:spPr>
              <a:xfrm>
                <a:off x="11272224" y="-13477910"/>
                <a:ext cx="24787260" cy="24787260"/>
              </a:xfrm>
              <a:prstGeom prst="ellipse">
                <a:avLst/>
              </a:prstGeom>
              <a:gradFill>
                <a:gsLst>
                  <a:gs pos="0">
                    <a:srgbClr val="005D88"/>
                  </a:gs>
                  <a:gs pos="50000">
                    <a:srgbClr val="0088C5"/>
                  </a:gs>
                  <a:gs pos="100000">
                    <a:srgbClr val="00A4EC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9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28"/>
            <p:cNvGrpSpPr/>
            <p:nvPr/>
          </p:nvGrpSpPr>
          <p:grpSpPr>
            <a:xfrm>
              <a:off x="10278259" y="8133414"/>
              <a:ext cx="3179220" cy="1015663"/>
              <a:chOff x="2720727" y="11522074"/>
              <a:chExt cx="8133865" cy="2598520"/>
            </a:xfrm>
          </p:grpSpPr>
          <p:grpSp>
            <p:nvGrpSpPr>
              <p:cNvPr id="103" name="Google Shape;103;p28"/>
              <p:cNvGrpSpPr/>
              <p:nvPr/>
            </p:nvGrpSpPr>
            <p:grpSpPr>
              <a:xfrm>
                <a:off x="2720727" y="11522074"/>
                <a:ext cx="6834608" cy="2598520"/>
                <a:chOff x="11084758" y="6842002"/>
                <a:chExt cx="9019341" cy="3429156"/>
              </a:xfrm>
            </p:grpSpPr>
            <p:sp>
              <p:nvSpPr>
                <p:cNvPr id="104" name="Google Shape;104;p28"/>
                <p:cNvSpPr/>
                <p:nvPr/>
              </p:nvSpPr>
              <p:spPr>
                <a:xfrm>
                  <a:off x="12723058" y="6842002"/>
                  <a:ext cx="7381041" cy="3429156"/>
                </a:xfrm>
                <a:prstGeom prst="rect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8"/>
                <p:cNvSpPr/>
                <p:nvPr/>
              </p:nvSpPr>
              <p:spPr>
                <a:xfrm>
                  <a:off x="11084758" y="6842003"/>
                  <a:ext cx="3429155" cy="3429155"/>
                </a:xfrm>
                <a:prstGeom prst="ellipse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Google Shape;106;p28"/>
              <p:cNvSpPr/>
              <p:nvPr/>
            </p:nvSpPr>
            <p:spPr>
              <a:xfrm>
                <a:off x="8256073" y="11522075"/>
                <a:ext cx="2598519" cy="2598519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07;p28"/>
            <p:cNvGrpSpPr/>
            <p:nvPr/>
          </p:nvGrpSpPr>
          <p:grpSpPr>
            <a:xfrm>
              <a:off x="10868818" y="2798251"/>
              <a:ext cx="3179220" cy="1015663"/>
              <a:chOff x="2720727" y="11522074"/>
              <a:chExt cx="8133865" cy="2598520"/>
            </a:xfrm>
          </p:grpSpPr>
          <p:grpSp>
            <p:nvGrpSpPr>
              <p:cNvPr id="108" name="Google Shape;108;p28"/>
              <p:cNvGrpSpPr/>
              <p:nvPr/>
            </p:nvGrpSpPr>
            <p:grpSpPr>
              <a:xfrm>
                <a:off x="2720727" y="11522074"/>
                <a:ext cx="6834608" cy="2598520"/>
                <a:chOff x="11084758" y="6842002"/>
                <a:chExt cx="9019341" cy="3429156"/>
              </a:xfrm>
            </p:grpSpPr>
            <p:sp>
              <p:nvSpPr>
                <p:cNvPr id="109" name="Google Shape;109;p28"/>
                <p:cNvSpPr/>
                <p:nvPr/>
              </p:nvSpPr>
              <p:spPr>
                <a:xfrm>
                  <a:off x="12723058" y="6842002"/>
                  <a:ext cx="7381041" cy="3429156"/>
                </a:xfrm>
                <a:prstGeom prst="rect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8"/>
                <p:cNvSpPr/>
                <p:nvPr/>
              </p:nvSpPr>
              <p:spPr>
                <a:xfrm>
                  <a:off x="11084758" y="6842003"/>
                  <a:ext cx="3429155" cy="3429155"/>
                </a:xfrm>
                <a:prstGeom prst="ellipse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" name="Google Shape;111;p28"/>
              <p:cNvSpPr/>
              <p:nvPr/>
            </p:nvSpPr>
            <p:spPr>
              <a:xfrm>
                <a:off x="8256073" y="11522075"/>
                <a:ext cx="2598519" cy="2598519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28"/>
            <p:cNvGrpSpPr/>
            <p:nvPr/>
          </p:nvGrpSpPr>
          <p:grpSpPr>
            <a:xfrm>
              <a:off x="17882864" y="5426411"/>
              <a:ext cx="1787693" cy="1015663"/>
              <a:chOff x="11084758" y="6842002"/>
              <a:chExt cx="6035739" cy="3429156"/>
            </a:xfrm>
          </p:grpSpPr>
          <p:sp>
            <p:nvSpPr>
              <p:cNvPr id="113" name="Google Shape;113;p28"/>
              <p:cNvSpPr/>
              <p:nvPr/>
            </p:nvSpPr>
            <p:spPr>
              <a:xfrm>
                <a:off x="12723057" y="6842002"/>
                <a:ext cx="4397440" cy="3429156"/>
              </a:xfrm>
              <a:prstGeom prst="rect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8"/>
              <p:cNvSpPr/>
              <p:nvPr/>
            </p:nvSpPr>
            <p:spPr>
              <a:xfrm>
                <a:off x="11084758" y="6842003"/>
                <a:ext cx="3429155" cy="3429155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115;p28"/>
          <p:cNvGrpSpPr/>
          <p:nvPr/>
        </p:nvGrpSpPr>
        <p:grpSpPr>
          <a:xfrm>
            <a:off x="0" y="299842"/>
            <a:ext cx="658812" cy="439208"/>
            <a:chOff x="6956814" y="11522074"/>
            <a:chExt cx="3897778" cy="2598520"/>
          </a:xfrm>
        </p:grpSpPr>
        <p:sp>
          <p:nvSpPr>
            <p:cNvPr id="116" name="Google Shape;116;p28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28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" type="body"/>
          </p:nvPr>
        </p:nvSpPr>
        <p:spPr>
          <a:xfrm>
            <a:off x="838200" y="978568"/>
            <a:ext cx="6297785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22" name="Google Shape;122;p29"/>
          <p:cNvGrpSpPr/>
          <p:nvPr/>
        </p:nvGrpSpPr>
        <p:grpSpPr>
          <a:xfrm>
            <a:off x="7360203" y="1730189"/>
            <a:ext cx="3505829" cy="3511568"/>
            <a:chOff x="6051899" y="-13477910"/>
            <a:chExt cx="30007585" cy="30056711"/>
          </a:xfrm>
        </p:grpSpPr>
        <p:sp>
          <p:nvSpPr>
            <p:cNvPr id="123" name="Google Shape;123;p29"/>
            <p:cNvSpPr/>
            <p:nvPr/>
          </p:nvSpPr>
          <p:spPr>
            <a:xfrm>
              <a:off x="6051899" y="-4387129"/>
              <a:ext cx="20965930" cy="20965930"/>
            </a:xfrm>
            <a:prstGeom prst="ellipse">
              <a:avLst/>
            </a:prstGeom>
            <a:gradFill>
              <a:gsLst>
                <a:gs pos="0">
                  <a:srgbClr val="003C65"/>
                </a:gs>
                <a:gs pos="50000">
                  <a:srgbClr val="005793"/>
                </a:gs>
                <a:gs pos="100000">
                  <a:srgbClr val="0069B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9"/>
            <p:cNvSpPr/>
            <p:nvPr/>
          </p:nvSpPr>
          <p:spPr>
            <a:xfrm>
              <a:off x="11272224" y="-13477910"/>
              <a:ext cx="24787260" cy="24787260"/>
            </a:xfrm>
            <a:prstGeom prst="ellipse">
              <a:avLst/>
            </a:prstGeom>
            <a:gradFill>
              <a:gsLst>
                <a:gs pos="0">
                  <a:srgbClr val="005D88"/>
                </a:gs>
                <a:gs pos="50000">
                  <a:srgbClr val="0088C5"/>
                </a:gs>
                <a:gs pos="100000">
                  <a:srgbClr val="00A4EC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DD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29"/>
          <p:cNvGrpSpPr/>
          <p:nvPr/>
        </p:nvGrpSpPr>
        <p:grpSpPr>
          <a:xfrm>
            <a:off x="10012193" y="4455361"/>
            <a:ext cx="2179807" cy="957155"/>
            <a:chOff x="10019580" y="2671898"/>
            <a:chExt cx="2179807" cy="957155"/>
          </a:xfrm>
        </p:grpSpPr>
        <p:sp>
          <p:nvSpPr>
            <p:cNvPr id="126" name="Google Shape;126;p29"/>
            <p:cNvSpPr/>
            <p:nvPr/>
          </p:nvSpPr>
          <p:spPr>
            <a:xfrm>
              <a:off x="10019580" y="2835701"/>
              <a:ext cx="638935" cy="638935"/>
            </a:xfrm>
            <a:prstGeom prst="ellipse">
              <a:avLst/>
            </a:prstGeom>
            <a:solidFill>
              <a:srgbClr val="C0C1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9"/>
            <p:cNvSpPr/>
            <p:nvPr/>
          </p:nvSpPr>
          <p:spPr>
            <a:xfrm>
              <a:off x="10776511" y="2766378"/>
              <a:ext cx="774265" cy="774265"/>
            </a:xfrm>
            <a:prstGeom prst="ellipse">
              <a:avLst/>
            </a:prstGeom>
            <a:solidFill>
              <a:srgbClr val="898B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9"/>
            <p:cNvPicPr preferRelativeResize="0"/>
            <p:nvPr/>
          </p:nvPicPr>
          <p:blipFill rotWithShape="1">
            <a:blip r:embed="rId2">
              <a:alphaModFix/>
            </a:blip>
            <a:srcRect b="0" l="0" r="46827" t="0"/>
            <a:stretch/>
          </p:blipFill>
          <p:spPr>
            <a:xfrm>
              <a:off x="11690444" y="2671898"/>
              <a:ext cx="508943" cy="957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9"/>
          <p:cNvGrpSpPr/>
          <p:nvPr/>
        </p:nvGrpSpPr>
        <p:grpSpPr>
          <a:xfrm>
            <a:off x="0" y="299842"/>
            <a:ext cx="658812" cy="439208"/>
            <a:chOff x="6956814" y="11522074"/>
            <a:chExt cx="3897778" cy="2598520"/>
          </a:xfrm>
        </p:grpSpPr>
        <p:sp>
          <p:nvSpPr>
            <p:cNvPr id="130" name="Google Shape;130;p29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9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29"/>
          <p:cNvSpPr txBox="1"/>
          <p:nvPr>
            <p:ph idx="2" type="body"/>
          </p:nvPr>
        </p:nvSpPr>
        <p:spPr>
          <a:xfrm>
            <a:off x="8605296" y="2385198"/>
            <a:ext cx="1612900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>
  <p:cSld name="3_Title and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838201" y="978568"/>
            <a:ext cx="6462268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0"/>
          <p:cNvSpPr/>
          <p:nvPr/>
        </p:nvSpPr>
        <p:spPr>
          <a:xfrm>
            <a:off x="8738017" y="3102429"/>
            <a:ext cx="3453984" cy="2642340"/>
          </a:xfrm>
          <a:prstGeom prst="rect">
            <a:avLst/>
          </a:prstGeom>
          <a:solidFill>
            <a:srgbClr val="0066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7475622" y="3102429"/>
            <a:ext cx="2642339" cy="2642339"/>
          </a:xfrm>
          <a:prstGeom prst="ellipse">
            <a:avLst/>
          </a:prstGeom>
          <a:solidFill>
            <a:srgbClr val="0066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 txBox="1"/>
          <p:nvPr>
            <p:ph idx="2" type="body"/>
          </p:nvPr>
        </p:nvSpPr>
        <p:spPr>
          <a:xfrm>
            <a:off x="8113320" y="3782194"/>
            <a:ext cx="3880206" cy="1565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>
                <a:solidFill>
                  <a:schemeClr val="lt2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>
                <a:solidFill>
                  <a:schemeClr val="lt2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Char char="•"/>
              <a:defRPr>
                <a:solidFill>
                  <a:schemeClr val="lt2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469" y="-1"/>
            <a:ext cx="2642338" cy="13211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30"/>
          <p:cNvGrpSpPr/>
          <p:nvPr/>
        </p:nvGrpSpPr>
        <p:grpSpPr>
          <a:xfrm>
            <a:off x="10019580" y="2671898"/>
            <a:ext cx="2179807" cy="957155"/>
            <a:chOff x="10019580" y="2671898"/>
            <a:chExt cx="2179807" cy="957155"/>
          </a:xfrm>
        </p:grpSpPr>
        <p:sp>
          <p:nvSpPr>
            <p:cNvPr id="142" name="Google Shape;142;p30"/>
            <p:cNvSpPr/>
            <p:nvPr/>
          </p:nvSpPr>
          <p:spPr>
            <a:xfrm>
              <a:off x="10019580" y="2835701"/>
              <a:ext cx="638935" cy="638935"/>
            </a:xfrm>
            <a:prstGeom prst="ellipse">
              <a:avLst/>
            </a:prstGeom>
            <a:solidFill>
              <a:srgbClr val="C0C1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10776511" y="2766378"/>
              <a:ext cx="774265" cy="774265"/>
            </a:xfrm>
            <a:prstGeom prst="ellipse">
              <a:avLst/>
            </a:prstGeom>
            <a:solidFill>
              <a:srgbClr val="898B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" name="Google Shape;144;p30"/>
            <p:cNvPicPr preferRelativeResize="0"/>
            <p:nvPr/>
          </p:nvPicPr>
          <p:blipFill rotWithShape="1">
            <a:blip r:embed="rId3">
              <a:alphaModFix/>
            </a:blip>
            <a:srcRect b="0" l="0" r="46827" t="0"/>
            <a:stretch/>
          </p:blipFill>
          <p:spPr>
            <a:xfrm>
              <a:off x="11690444" y="2671898"/>
              <a:ext cx="508943" cy="957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30"/>
          <p:cNvGrpSpPr/>
          <p:nvPr/>
        </p:nvGrpSpPr>
        <p:grpSpPr>
          <a:xfrm>
            <a:off x="0" y="299842"/>
            <a:ext cx="658812" cy="439208"/>
            <a:chOff x="6956814" y="11522074"/>
            <a:chExt cx="3897778" cy="2598520"/>
          </a:xfrm>
        </p:grpSpPr>
        <p:sp>
          <p:nvSpPr>
            <p:cNvPr id="146" name="Google Shape;146;p30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974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1"/>
          <p:cNvSpPr txBox="1"/>
          <p:nvPr>
            <p:ph type="title"/>
          </p:nvPr>
        </p:nvSpPr>
        <p:spPr>
          <a:xfrm>
            <a:off x="1621970" y="236788"/>
            <a:ext cx="9731829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1621971" y="978568"/>
            <a:ext cx="9731828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 showMasterSp="0">
  <p:cSld name="11_Title and Conte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974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>
            <p:ph type="title"/>
          </p:nvPr>
        </p:nvSpPr>
        <p:spPr>
          <a:xfrm>
            <a:off x="1621970" y="236788"/>
            <a:ext cx="9731829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1621971" y="978568"/>
            <a:ext cx="4758046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2" type="body"/>
          </p:nvPr>
        </p:nvSpPr>
        <p:spPr>
          <a:xfrm>
            <a:off x="6595753" y="978568"/>
            <a:ext cx="4758046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 showMasterSp="0">
  <p:cSld name="5_Title and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566057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/>
          <p:nvPr>
            <p:ph type="title"/>
          </p:nvPr>
        </p:nvSpPr>
        <p:spPr>
          <a:xfrm>
            <a:off x="5660571" y="236788"/>
            <a:ext cx="5693228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5693227" y="978568"/>
            <a:ext cx="5660572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 showMasterSp="0">
  <p:cSld name="9_Title and Conten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303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 txBox="1"/>
          <p:nvPr>
            <p:ph type="title"/>
          </p:nvPr>
        </p:nvSpPr>
        <p:spPr>
          <a:xfrm>
            <a:off x="713180" y="3146341"/>
            <a:ext cx="3295402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" type="body"/>
          </p:nvPr>
        </p:nvSpPr>
        <p:spPr>
          <a:xfrm>
            <a:off x="4463143" y="978568"/>
            <a:ext cx="6890656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2" type="body"/>
          </p:nvPr>
        </p:nvSpPr>
        <p:spPr>
          <a:xfrm>
            <a:off x="4443105" y="474263"/>
            <a:ext cx="6890656" cy="39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 showMasterSp="0">
  <p:cSld name="10_Title and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303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 txBox="1"/>
          <p:nvPr>
            <p:ph type="title"/>
          </p:nvPr>
        </p:nvSpPr>
        <p:spPr>
          <a:xfrm>
            <a:off x="713180" y="3146341"/>
            <a:ext cx="3295402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6278880" y="1812612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2" type="body"/>
          </p:nvPr>
        </p:nvSpPr>
        <p:spPr>
          <a:xfrm>
            <a:off x="4366953" y="1812611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3" type="body"/>
          </p:nvPr>
        </p:nvSpPr>
        <p:spPr>
          <a:xfrm>
            <a:off x="6278880" y="2305834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4" type="body"/>
          </p:nvPr>
        </p:nvSpPr>
        <p:spPr>
          <a:xfrm>
            <a:off x="4366953" y="2305833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5" type="body"/>
          </p:nvPr>
        </p:nvSpPr>
        <p:spPr>
          <a:xfrm>
            <a:off x="6278880" y="2799055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6" type="body"/>
          </p:nvPr>
        </p:nvSpPr>
        <p:spPr>
          <a:xfrm>
            <a:off x="4366953" y="2799054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7" type="body"/>
          </p:nvPr>
        </p:nvSpPr>
        <p:spPr>
          <a:xfrm>
            <a:off x="6278880" y="3292275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8" type="body"/>
          </p:nvPr>
        </p:nvSpPr>
        <p:spPr>
          <a:xfrm>
            <a:off x="4366953" y="3292274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9" type="body"/>
          </p:nvPr>
        </p:nvSpPr>
        <p:spPr>
          <a:xfrm>
            <a:off x="6278880" y="3785494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3" type="body"/>
          </p:nvPr>
        </p:nvSpPr>
        <p:spPr>
          <a:xfrm>
            <a:off x="4366953" y="3785493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4" type="body"/>
          </p:nvPr>
        </p:nvSpPr>
        <p:spPr>
          <a:xfrm>
            <a:off x="6278880" y="4278713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5" type="body"/>
          </p:nvPr>
        </p:nvSpPr>
        <p:spPr>
          <a:xfrm>
            <a:off x="4366953" y="4278712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6" type="body"/>
          </p:nvPr>
        </p:nvSpPr>
        <p:spPr>
          <a:xfrm>
            <a:off x="6278880" y="4771932"/>
            <a:ext cx="4063537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3048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7" type="body"/>
          </p:nvPr>
        </p:nvSpPr>
        <p:spPr>
          <a:xfrm>
            <a:off x="4366953" y="4771931"/>
            <a:ext cx="1772391" cy="39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783779" y="4848537"/>
            <a:ext cx="7445821" cy="41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F7D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783779" y="5262874"/>
            <a:ext cx="7445821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 showMasterSp="0">
  <p:cSld name="8_Title and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35316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3947433" y="3762458"/>
            <a:ext cx="5996708" cy="2287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type="ctrTitle"/>
          </p:nvPr>
        </p:nvSpPr>
        <p:spPr>
          <a:xfrm>
            <a:off x="3947433" y="3141921"/>
            <a:ext cx="5996708" cy="596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2247859" y="3083877"/>
            <a:ext cx="919291" cy="69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 showMasterSp="0">
  <p:cSld name="7_Title and Conte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196" name="Google Shape;19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3229543">
            <a:off x="2139895" y="-323537"/>
            <a:ext cx="8197124" cy="696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454892" y="1271747"/>
            <a:ext cx="4294910" cy="111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7"/>
          <p:cNvSpPr/>
          <p:nvPr/>
        </p:nvSpPr>
        <p:spPr>
          <a:xfrm>
            <a:off x="5479219" y="2571750"/>
            <a:ext cx="1285875" cy="1285875"/>
          </a:xfrm>
          <a:prstGeom prst="ellipse">
            <a:avLst/>
          </a:prstGeom>
          <a:gradFill>
            <a:gsLst>
              <a:gs pos="0">
                <a:srgbClr val="003C65"/>
              </a:gs>
              <a:gs pos="50000">
                <a:srgbClr val="005793"/>
              </a:gs>
              <a:gs pos="100000">
                <a:srgbClr val="0069B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 txBox="1"/>
          <p:nvPr>
            <p:ph type="title"/>
          </p:nvPr>
        </p:nvSpPr>
        <p:spPr>
          <a:xfrm>
            <a:off x="454891" y="236788"/>
            <a:ext cx="4294910" cy="80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idx="2" type="body"/>
          </p:nvPr>
        </p:nvSpPr>
        <p:spPr>
          <a:xfrm>
            <a:off x="454891" y="4495800"/>
            <a:ext cx="4294910" cy="1436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3" type="body"/>
          </p:nvPr>
        </p:nvSpPr>
        <p:spPr>
          <a:xfrm>
            <a:off x="6462901" y="4960894"/>
            <a:ext cx="4294910" cy="111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4" type="body"/>
          </p:nvPr>
        </p:nvSpPr>
        <p:spPr>
          <a:xfrm>
            <a:off x="7997307" y="2496488"/>
            <a:ext cx="4024715" cy="111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998913" y="4528151"/>
            <a:ext cx="10515600" cy="41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F7D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998913" y="4942488"/>
            <a:ext cx="10515600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8" name="Google Shape;228;p41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831850" y="3818021"/>
            <a:ext cx="10515600" cy="744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pic>
        <p:nvPicPr>
          <p:cNvPr id="232" name="Google Shape;23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112707"/>
            <a:ext cx="1178745" cy="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2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838200" y="802105"/>
            <a:ext cx="10515600" cy="35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pic>
        <p:nvPicPr>
          <p:cNvPr id="237" name="Google Shape;23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5"/>
          <p:cNvSpPr txBox="1"/>
          <p:nvPr>
            <p:ph idx="1" type="body"/>
          </p:nvPr>
        </p:nvSpPr>
        <p:spPr>
          <a:xfrm>
            <a:off x="838200" y="978568"/>
            <a:ext cx="10515600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4" name="Google Shape;24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5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8" name="Google Shape;248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>
                <a:solidFill>
                  <a:schemeClr val="accent6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>
                <a:solidFill>
                  <a:schemeClr val="accent6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0" name="Google Shape;250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>
                <a:solidFill>
                  <a:schemeClr val="accent5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46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2" name="Google Shape;25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showMasterSp="0">
  <p:cSld name="1_Comparison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idx="1" type="body"/>
          </p:nvPr>
        </p:nvSpPr>
        <p:spPr>
          <a:xfrm>
            <a:off x="836612" y="87290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6" name="Google Shape;256;p47"/>
          <p:cNvSpPr txBox="1"/>
          <p:nvPr>
            <p:ph idx="2" type="body"/>
          </p:nvPr>
        </p:nvSpPr>
        <p:spPr>
          <a:xfrm>
            <a:off x="839788" y="1767607"/>
            <a:ext cx="5157787" cy="3653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>
                <a:solidFill>
                  <a:schemeClr val="accent6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>
                <a:solidFill>
                  <a:schemeClr val="accent6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7"/>
          <p:cNvSpPr txBox="1"/>
          <p:nvPr>
            <p:ph idx="3" type="body"/>
          </p:nvPr>
        </p:nvSpPr>
        <p:spPr>
          <a:xfrm>
            <a:off x="6194427" y="87290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8" name="Google Shape;258;p47"/>
          <p:cNvSpPr txBox="1"/>
          <p:nvPr>
            <p:ph idx="4" type="body"/>
          </p:nvPr>
        </p:nvSpPr>
        <p:spPr>
          <a:xfrm>
            <a:off x="6194427" y="1767607"/>
            <a:ext cx="5160961" cy="3653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>
                <a:solidFill>
                  <a:schemeClr val="accent5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7"/>
          <p:cNvSpPr txBox="1"/>
          <p:nvPr>
            <p:ph idx="5" type="body"/>
          </p:nvPr>
        </p:nvSpPr>
        <p:spPr>
          <a:xfrm>
            <a:off x="836611" y="5562674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7"/>
          <p:cNvSpPr txBox="1"/>
          <p:nvPr>
            <p:ph idx="6" type="body"/>
          </p:nvPr>
        </p:nvSpPr>
        <p:spPr>
          <a:xfrm>
            <a:off x="6219828" y="5562674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7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2" name="Google Shape;26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showMasterSp="0">
  <p:cSld name="2_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6" name="Google Shape;36;p18"/>
          <p:cNvSpPr txBox="1"/>
          <p:nvPr>
            <p:ph type="title"/>
          </p:nvPr>
        </p:nvSpPr>
        <p:spPr>
          <a:xfrm>
            <a:off x="609600" y="274640"/>
            <a:ext cx="10972800" cy="71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3"/>
              <a:buFont typeface="Arial"/>
              <a:buNone/>
              <a:defRPr sz="3733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609600" y="990600"/>
            <a:ext cx="10972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67"/>
              <a:buNone/>
              <a:defRPr sz="1867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 showMasterSp="0">
  <p:cSld name="6_Title and Conten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41000" y="0"/>
            <a:ext cx="1651000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8"/>
          <p:cNvSpPr txBox="1"/>
          <p:nvPr>
            <p:ph idx="1" type="body"/>
          </p:nvPr>
        </p:nvSpPr>
        <p:spPr>
          <a:xfrm>
            <a:off x="838199" y="978567"/>
            <a:ext cx="10515600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8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8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838200" y="978568"/>
            <a:ext cx="6297785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71" name="Google Shape;271;p49"/>
          <p:cNvGrpSpPr/>
          <p:nvPr/>
        </p:nvGrpSpPr>
        <p:grpSpPr>
          <a:xfrm>
            <a:off x="7667865" y="1845003"/>
            <a:ext cx="4524135" cy="2787356"/>
            <a:chOff x="10868818" y="1017970"/>
            <a:chExt cx="8803823" cy="5424104"/>
          </a:xfrm>
        </p:grpSpPr>
        <p:sp>
          <p:nvSpPr>
            <p:cNvPr id="272" name="Google Shape;272;p49"/>
            <p:cNvSpPr txBox="1"/>
            <p:nvPr/>
          </p:nvSpPr>
          <p:spPr>
            <a:xfrm>
              <a:off x="11195047" y="2528973"/>
              <a:ext cx="46866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dolor </a:t>
              </a:r>
              <a:endParaRPr sz="3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273" name="Google Shape;273;p49"/>
            <p:cNvGrpSpPr/>
            <p:nvPr/>
          </p:nvGrpSpPr>
          <p:grpSpPr>
            <a:xfrm rot="2766473">
              <a:off x="15033254" y="1755755"/>
              <a:ext cx="3568944" cy="3574787"/>
              <a:chOff x="6051899" y="-13477910"/>
              <a:chExt cx="30007585" cy="30056711"/>
            </a:xfrm>
          </p:grpSpPr>
          <p:sp>
            <p:nvSpPr>
              <p:cNvPr id="274" name="Google Shape;274;p49"/>
              <p:cNvSpPr/>
              <p:nvPr/>
            </p:nvSpPr>
            <p:spPr>
              <a:xfrm>
                <a:off x="6051899" y="-4387129"/>
                <a:ext cx="20965930" cy="20965930"/>
              </a:xfrm>
              <a:prstGeom prst="ellipse">
                <a:avLst/>
              </a:prstGeom>
              <a:gradFill>
                <a:gsLst>
                  <a:gs pos="0">
                    <a:srgbClr val="003C65"/>
                  </a:gs>
                  <a:gs pos="50000">
                    <a:srgbClr val="005793"/>
                  </a:gs>
                  <a:gs pos="100000">
                    <a:srgbClr val="0069B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9"/>
              <p:cNvSpPr/>
              <p:nvPr/>
            </p:nvSpPr>
            <p:spPr>
              <a:xfrm>
                <a:off x="11272224" y="-13477910"/>
                <a:ext cx="24787260" cy="24787260"/>
              </a:xfrm>
              <a:prstGeom prst="ellipse">
                <a:avLst/>
              </a:prstGeom>
              <a:gradFill>
                <a:gsLst>
                  <a:gs pos="0">
                    <a:srgbClr val="005D88"/>
                  </a:gs>
                  <a:gs pos="50000">
                    <a:srgbClr val="0088C5"/>
                  </a:gs>
                  <a:gs pos="100000">
                    <a:srgbClr val="00A4EC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9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49"/>
            <p:cNvGrpSpPr/>
            <p:nvPr/>
          </p:nvGrpSpPr>
          <p:grpSpPr>
            <a:xfrm>
              <a:off x="10868818" y="2798253"/>
              <a:ext cx="3179220" cy="1015663"/>
              <a:chOff x="2720727" y="11522074"/>
              <a:chExt cx="8133865" cy="2598520"/>
            </a:xfrm>
          </p:grpSpPr>
          <p:grpSp>
            <p:nvGrpSpPr>
              <p:cNvPr id="277" name="Google Shape;277;p49"/>
              <p:cNvGrpSpPr/>
              <p:nvPr/>
            </p:nvGrpSpPr>
            <p:grpSpPr>
              <a:xfrm>
                <a:off x="2720727" y="11522074"/>
                <a:ext cx="6834608" cy="2598520"/>
                <a:chOff x="11084758" y="6842002"/>
                <a:chExt cx="9019341" cy="3429156"/>
              </a:xfrm>
            </p:grpSpPr>
            <p:sp>
              <p:nvSpPr>
                <p:cNvPr id="278" name="Google Shape;278;p49"/>
                <p:cNvSpPr/>
                <p:nvPr/>
              </p:nvSpPr>
              <p:spPr>
                <a:xfrm>
                  <a:off x="12723058" y="6842002"/>
                  <a:ext cx="7381041" cy="3429156"/>
                </a:xfrm>
                <a:prstGeom prst="rect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49"/>
                <p:cNvSpPr/>
                <p:nvPr/>
              </p:nvSpPr>
              <p:spPr>
                <a:xfrm>
                  <a:off x="11084758" y="6842003"/>
                  <a:ext cx="3429155" cy="3429155"/>
                </a:xfrm>
                <a:prstGeom prst="ellipse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0" name="Google Shape;280;p49"/>
              <p:cNvSpPr/>
              <p:nvPr/>
            </p:nvSpPr>
            <p:spPr>
              <a:xfrm>
                <a:off x="8256073" y="11522075"/>
                <a:ext cx="2598519" cy="2598519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" name="Google Shape;281;p49"/>
            <p:cNvGrpSpPr/>
            <p:nvPr/>
          </p:nvGrpSpPr>
          <p:grpSpPr>
            <a:xfrm>
              <a:off x="17882864" y="5426411"/>
              <a:ext cx="1789777" cy="1015663"/>
              <a:chOff x="11084758" y="6842002"/>
              <a:chExt cx="6042775" cy="3429156"/>
            </a:xfrm>
          </p:grpSpPr>
          <p:sp>
            <p:nvSpPr>
              <p:cNvPr id="282" name="Google Shape;282;p49"/>
              <p:cNvSpPr/>
              <p:nvPr/>
            </p:nvSpPr>
            <p:spPr>
              <a:xfrm>
                <a:off x="12723057" y="6842002"/>
                <a:ext cx="4404476" cy="3429156"/>
              </a:xfrm>
              <a:prstGeom prst="rect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49"/>
              <p:cNvSpPr/>
              <p:nvPr/>
            </p:nvSpPr>
            <p:spPr>
              <a:xfrm>
                <a:off x="11084758" y="6842003"/>
                <a:ext cx="3429155" cy="3429155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84" name="Google Shape;28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9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0"/>
          <p:cNvSpPr txBox="1"/>
          <p:nvPr>
            <p:ph idx="1" type="body"/>
          </p:nvPr>
        </p:nvSpPr>
        <p:spPr>
          <a:xfrm>
            <a:off x="838200" y="978568"/>
            <a:ext cx="6297785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89" name="Google Shape;289;p50"/>
          <p:cNvGrpSpPr/>
          <p:nvPr/>
        </p:nvGrpSpPr>
        <p:grpSpPr>
          <a:xfrm>
            <a:off x="7360203" y="1730189"/>
            <a:ext cx="3505829" cy="3511568"/>
            <a:chOff x="6051899" y="-13477910"/>
            <a:chExt cx="30007585" cy="30056711"/>
          </a:xfrm>
        </p:grpSpPr>
        <p:sp>
          <p:nvSpPr>
            <p:cNvPr id="290" name="Google Shape;290;p50"/>
            <p:cNvSpPr/>
            <p:nvPr/>
          </p:nvSpPr>
          <p:spPr>
            <a:xfrm>
              <a:off x="6051899" y="-4387129"/>
              <a:ext cx="20965930" cy="20965930"/>
            </a:xfrm>
            <a:prstGeom prst="ellipse">
              <a:avLst/>
            </a:prstGeom>
            <a:gradFill>
              <a:gsLst>
                <a:gs pos="0">
                  <a:srgbClr val="003C65"/>
                </a:gs>
                <a:gs pos="50000">
                  <a:srgbClr val="005793"/>
                </a:gs>
                <a:gs pos="100000">
                  <a:srgbClr val="0069B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0"/>
            <p:cNvSpPr/>
            <p:nvPr/>
          </p:nvSpPr>
          <p:spPr>
            <a:xfrm>
              <a:off x="11272224" y="-13477910"/>
              <a:ext cx="24787260" cy="24787260"/>
            </a:xfrm>
            <a:prstGeom prst="ellipse">
              <a:avLst/>
            </a:prstGeom>
            <a:gradFill>
              <a:gsLst>
                <a:gs pos="0">
                  <a:srgbClr val="005D88"/>
                </a:gs>
                <a:gs pos="50000">
                  <a:srgbClr val="0088C5"/>
                </a:gs>
                <a:gs pos="100000">
                  <a:srgbClr val="00A4EC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DD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2" name="Google Shape;29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>
  <p:cSld name="3_Title and Conten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1"/>
          <p:cNvSpPr txBox="1"/>
          <p:nvPr>
            <p:ph idx="1" type="body"/>
          </p:nvPr>
        </p:nvSpPr>
        <p:spPr>
          <a:xfrm>
            <a:off x="838201" y="978568"/>
            <a:ext cx="6462268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96" name="Google Shape;296;p51"/>
          <p:cNvGrpSpPr/>
          <p:nvPr/>
        </p:nvGrpSpPr>
        <p:grpSpPr>
          <a:xfrm>
            <a:off x="7475622" y="3102429"/>
            <a:ext cx="6949863" cy="2642340"/>
            <a:chOff x="11084758" y="6842003"/>
            <a:chExt cx="9019341" cy="3429156"/>
          </a:xfrm>
        </p:grpSpPr>
        <p:sp>
          <p:nvSpPr>
            <p:cNvPr id="297" name="Google Shape;297;p51"/>
            <p:cNvSpPr/>
            <p:nvPr/>
          </p:nvSpPr>
          <p:spPr>
            <a:xfrm>
              <a:off x="12723058" y="6842003"/>
              <a:ext cx="7381041" cy="3429156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1"/>
            <p:cNvSpPr/>
            <p:nvPr/>
          </p:nvSpPr>
          <p:spPr>
            <a:xfrm>
              <a:off x="11084758" y="6842003"/>
              <a:ext cx="3429155" cy="3429155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icon&#10;&#10;Description automatically generated" id="299" name="Google Shape;29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3229543">
            <a:off x="9907572" y="-78514"/>
            <a:ext cx="7371932" cy="626563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1"/>
          <p:cNvSpPr txBox="1"/>
          <p:nvPr>
            <p:ph idx="2" type="body"/>
          </p:nvPr>
        </p:nvSpPr>
        <p:spPr>
          <a:xfrm>
            <a:off x="8113320" y="3782194"/>
            <a:ext cx="4311316" cy="1565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>
                <a:solidFill>
                  <a:schemeClr val="lt2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>
                <a:solidFill>
                  <a:schemeClr val="lt2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Char char="•"/>
              <a:defRPr>
                <a:solidFill>
                  <a:schemeClr val="lt2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1" name="Google Shape;3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94686" y="476938"/>
            <a:ext cx="1178745" cy="5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1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974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2"/>
          <p:cNvSpPr txBox="1"/>
          <p:nvPr>
            <p:ph type="title"/>
          </p:nvPr>
        </p:nvSpPr>
        <p:spPr>
          <a:xfrm>
            <a:off x="1621970" y="236788"/>
            <a:ext cx="9731829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52"/>
          <p:cNvSpPr txBox="1"/>
          <p:nvPr>
            <p:ph idx="1" type="body"/>
          </p:nvPr>
        </p:nvSpPr>
        <p:spPr>
          <a:xfrm>
            <a:off x="1621971" y="978568"/>
            <a:ext cx="9731828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52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 showMasterSp="0">
  <p:cSld name="5_Title and Conten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566057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5660571" y="236788"/>
            <a:ext cx="5693228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3"/>
          <p:cNvSpPr txBox="1"/>
          <p:nvPr>
            <p:ph idx="1" type="body"/>
          </p:nvPr>
        </p:nvSpPr>
        <p:spPr>
          <a:xfrm>
            <a:off x="5693227" y="978568"/>
            <a:ext cx="5660572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53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 showMasterSp="0">
  <p:cSld name="9_Title and Conten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303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4"/>
          <p:cNvSpPr txBox="1"/>
          <p:nvPr>
            <p:ph type="title"/>
          </p:nvPr>
        </p:nvSpPr>
        <p:spPr>
          <a:xfrm>
            <a:off x="713180" y="3146341"/>
            <a:ext cx="3295402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4"/>
          <p:cNvSpPr txBox="1"/>
          <p:nvPr>
            <p:ph idx="1" type="body"/>
          </p:nvPr>
        </p:nvSpPr>
        <p:spPr>
          <a:xfrm>
            <a:off x="4463143" y="978568"/>
            <a:ext cx="6890656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54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 showMasterSp="0">
  <p:cSld name="8_Title and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355601"/>
            <a:ext cx="12823099" cy="72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5"/>
          <p:cNvSpPr txBox="1"/>
          <p:nvPr>
            <p:ph idx="1" type="body"/>
          </p:nvPr>
        </p:nvSpPr>
        <p:spPr>
          <a:xfrm>
            <a:off x="4042683" y="3533858"/>
            <a:ext cx="5996708" cy="2287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55"/>
          <p:cNvSpPr txBox="1"/>
          <p:nvPr>
            <p:ph type="ctrTitle"/>
          </p:nvPr>
        </p:nvSpPr>
        <p:spPr>
          <a:xfrm>
            <a:off x="4042683" y="2913321"/>
            <a:ext cx="5996708" cy="596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5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3" name="Google Shape;333;p57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/>
          <p:nvPr>
            <p:ph type="title"/>
          </p:nvPr>
        </p:nvSpPr>
        <p:spPr>
          <a:xfrm>
            <a:off x="831850" y="3818021"/>
            <a:ext cx="10515600" cy="744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grpSp>
        <p:nvGrpSpPr>
          <p:cNvPr id="337" name="Google Shape;337;p58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338" name="Google Shape;338;p58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8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8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58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9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9"/>
          <p:cNvSpPr txBox="1"/>
          <p:nvPr>
            <p:ph idx="1" type="body"/>
          </p:nvPr>
        </p:nvSpPr>
        <p:spPr>
          <a:xfrm>
            <a:off x="838200" y="802105"/>
            <a:ext cx="10515600" cy="35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grpSp>
        <p:nvGrpSpPr>
          <p:cNvPr id="345" name="Google Shape;345;p59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346" name="Google Shape;346;p59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9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9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59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0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61"/>
          <p:cNvSpPr txBox="1"/>
          <p:nvPr>
            <p:ph idx="1" type="body"/>
          </p:nvPr>
        </p:nvSpPr>
        <p:spPr>
          <a:xfrm>
            <a:off x="838200" y="978568"/>
            <a:ext cx="10515600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55" name="Google Shape;355;p61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356" name="Google Shape;356;p61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1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1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61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2" name="Google Shape;362;p6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>
                <a:solidFill>
                  <a:schemeClr val="accent6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>
                <a:solidFill>
                  <a:schemeClr val="accent6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6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4" name="Google Shape;364;p6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>
                <a:solidFill>
                  <a:schemeClr val="accent5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62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6" name="Google Shape;366;p62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367" name="Google Shape;367;p62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2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2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62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showMasterSp="0">
  <p:cSld name="1_Comparison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3"/>
          <p:cNvSpPr txBox="1"/>
          <p:nvPr>
            <p:ph idx="1" type="body"/>
          </p:nvPr>
        </p:nvSpPr>
        <p:spPr>
          <a:xfrm>
            <a:off x="836612" y="87290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3" name="Google Shape;373;p63"/>
          <p:cNvSpPr txBox="1"/>
          <p:nvPr>
            <p:ph idx="2" type="body"/>
          </p:nvPr>
        </p:nvSpPr>
        <p:spPr>
          <a:xfrm>
            <a:off x="839788" y="1767607"/>
            <a:ext cx="5157787" cy="3653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>
                <a:solidFill>
                  <a:schemeClr val="accent6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>
                <a:solidFill>
                  <a:schemeClr val="accent6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63"/>
          <p:cNvSpPr txBox="1"/>
          <p:nvPr>
            <p:ph idx="3" type="body"/>
          </p:nvPr>
        </p:nvSpPr>
        <p:spPr>
          <a:xfrm>
            <a:off x="6194427" y="87290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5" name="Google Shape;375;p63"/>
          <p:cNvSpPr txBox="1"/>
          <p:nvPr>
            <p:ph idx="4" type="body"/>
          </p:nvPr>
        </p:nvSpPr>
        <p:spPr>
          <a:xfrm>
            <a:off x="6194427" y="1767607"/>
            <a:ext cx="5160961" cy="3653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>
                <a:solidFill>
                  <a:schemeClr val="accent5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63"/>
          <p:cNvSpPr txBox="1"/>
          <p:nvPr>
            <p:ph idx="5" type="body"/>
          </p:nvPr>
        </p:nvSpPr>
        <p:spPr>
          <a:xfrm>
            <a:off x="836611" y="5562674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63"/>
          <p:cNvSpPr txBox="1"/>
          <p:nvPr>
            <p:ph idx="6" type="body"/>
          </p:nvPr>
        </p:nvSpPr>
        <p:spPr>
          <a:xfrm>
            <a:off x="6219828" y="5562674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63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9" name="Google Shape;379;p63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380" name="Google Shape;380;p63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3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3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63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 showMasterSp="0">
  <p:cSld name="6_Title and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41000" y="0"/>
            <a:ext cx="1651000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4"/>
          <p:cNvSpPr txBox="1"/>
          <p:nvPr>
            <p:ph idx="1" type="body"/>
          </p:nvPr>
        </p:nvSpPr>
        <p:spPr>
          <a:xfrm>
            <a:off x="838199" y="978567"/>
            <a:ext cx="10515600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64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8" name="Google Shape;388;p64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389" name="Google Shape;389;p64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4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4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64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5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65"/>
          <p:cNvSpPr txBox="1"/>
          <p:nvPr>
            <p:ph idx="1" type="body"/>
          </p:nvPr>
        </p:nvSpPr>
        <p:spPr>
          <a:xfrm>
            <a:off x="838200" y="978568"/>
            <a:ext cx="6297785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96" name="Google Shape;396;p65"/>
          <p:cNvGrpSpPr/>
          <p:nvPr/>
        </p:nvGrpSpPr>
        <p:grpSpPr>
          <a:xfrm>
            <a:off x="7384812" y="1884953"/>
            <a:ext cx="4807188" cy="3781466"/>
            <a:chOff x="10278259" y="2528973"/>
            <a:chExt cx="9354636" cy="7358610"/>
          </a:xfrm>
        </p:grpSpPr>
        <p:sp>
          <p:nvSpPr>
            <p:cNvPr id="397" name="Google Shape;397;p65"/>
            <p:cNvSpPr txBox="1"/>
            <p:nvPr/>
          </p:nvSpPr>
          <p:spPr>
            <a:xfrm>
              <a:off x="11195049" y="2528973"/>
              <a:ext cx="46866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Lorem ipsum dolor </a:t>
              </a:r>
              <a:endParaRPr sz="3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398" name="Google Shape;398;p65"/>
            <p:cNvGrpSpPr/>
            <p:nvPr/>
          </p:nvGrpSpPr>
          <p:grpSpPr>
            <a:xfrm>
              <a:off x="13862941" y="6234665"/>
              <a:ext cx="3646949" cy="3652918"/>
              <a:chOff x="6051899" y="-13477910"/>
              <a:chExt cx="30007585" cy="30056711"/>
            </a:xfrm>
          </p:grpSpPr>
          <p:sp>
            <p:nvSpPr>
              <p:cNvPr id="399" name="Google Shape;399;p65"/>
              <p:cNvSpPr/>
              <p:nvPr/>
            </p:nvSpPr>
            <p:spPr>
              <a:xfrm>
                <a:off x="6051899" y="-4387129"/>
                <a:ext cx="20965930" cy="20965930"/>
              </a:xfrm>
              <a:prstGeom prst="ellipse">
                <a:avLst/>
              </a:prstGeom>
              <a:gradFill>
                <a:gsLst>
                  <a:gs pos="0">
                    <a:srgbClr val="003C65"/>
                  </a:gs>
                  <a:gs pos="50000">
                    <a:srgbClr val="005793"/>
                  </a:gs>
                  <a:gs pos="100000">
                    <a:srgbClr val="0069B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65"/>
              <p:cNvSpPr/>
              <p:nvPr/>
            </p:nvSpPr>
            <p:spPr>
              <a:xfrm>
                <a:off x="11272224" y="-13477910"/>
                <a:ext cx="24787260" cy="24787260"/>
              </a:xfrm>
              <a:prstGeom prst="ellipse">
                <a:avLst/>
              </a:prstGeom>
              <a:gradFill>
                <a:gsLst>
                  <a:gs pos="0">
                    <a:srgbClr val="005D88"/>
                  </a:gs>
                  <a:gs pos="50000">
                    <a:srgbClr val="0088C5"/>
                  </a:gs>
                  <a:gs pos="100000">
                    <a:srgbClr val="00A4EC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9DD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" name="Google Shape;401;p65"/>
            <p:cNvGrpSpPr/>
            <p:nvPr/>
          </p:nvGrpSpPr>
          <p:grpSpPr>
            <a:xfrm>
              <a:off x="10278259" y="8133414"/>
              <a:ext cx="3179220" cy="1015663"/>
              <a:chOff x="2720727" y="11522074"/>
              <a:chExt cx="8133865" cy="2598520"/>
            </a:xfrm>
          </p:grpSpPr>
          <p:grpSp>
            <p:nvGrpSpPr>
              <p:cNvPr id="402" name="Google Shape;402;p65"/>
              <p:cNvGrpSpPr/>
              <p:nvPr/>
            </p:nvGrpSpPr>
            <p:grpSpPr>
              <a:xfrm>
                <a:off x="2720727" y="11522074"/>
                <a:ext cx="6834608" cy="2598520"/>
                <a:chOff x="11084758" y="6842002"/>
                <a:chExt cx="9019341" cy="3429156"/>
              </a:xfrm>
            </p:grpSpPr>
            <p:sp>
              <p:nvSpPr>
                <p:cNvPr id="403" name="Google Shape;403;p65"/>
                <p:cNvSpPr/>
                <p:nvPr/>
              </p:nvSpPr>
              <p:spPr>
                <a:xfrm>
                  <a:off x="12723058" y="6842002"/>
                  <a:ext cx="7381041" cy="3429156"/>
                </a:xfrm>
                <a:prstGeom prst="rect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65"/>
                <p:cNvSpPr/>
                <p:nvPr/>
              </p:nvSpPr>
              <p:spPr>
                <a:xfrm>
                  <a:off x="11084758" y="6842003"/>
                  <a:ext cx="3429155" cy="3429155"/>
                </a:xfrm>
                <a:prstGeom prst="ellipse">
                  <a:avLst/>
                </a:prstGeom>
                <a:solidFill>
                  <a:srgbClr val="0066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5" name="Google Shape;405;p65"/>
              <p:cNvSpPr/>
              <p:nvPr/>
            </p:nvSpPr>
            <p:spPr>
              <a:xfrm>
                <a:off x="8256073" y="11522075"/>
                <a:ext cx="2598519" cy="2598519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65"/>
            <p:cNvGrpSpPr/>
            <p:nvPr/>
          </p:nvGrpSpPr>
          <p:grpSpPr>
            <a:xfrm>
              <a:off x="17882864" y="3566137"/>
              <a:ext cx="1750031" cy="1015663"/>
              <a:chOff x="11084758" y="561204"/>
              <a:chExt cx="5908581" cy="3429156"/>
            </a:xfrm>
          </p:grpSpPr>
          <p:sp>
            <p:nvSpPr>
              <p:cNvPr id="407" name="Google Shape;407;p65"/>
              <p:cNvSpPr/>
              <p:nvPr/>
            </p:nvSpPr>
            <p:spPr>
              <a:xfrm>
                <a:off x="12723057" y="561204"/>
                <a:ext cx="4270282" cy="3429156"/>
              </a:xfrm>
              <a:prstGeom prst="rect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5"/>
              <p:cNvSpPr/>
              <p:nvPr/>
            </p:nvSpPr>
            <p:spPr>
              <a:xfrm>
                <a:off x="11084758" y="561204"/>
                <a:ext cx="3429156" cy="3429156"/>
              </a:xfrm>
              <a:prstGeom prst="ellipse">
                <a:avLst/>
              </a:prstGeom>
              <a:solidFill>
                <a:srgbClr val="0066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9" name="Google Shape;409;p65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410" name="Google Shape;410;p65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5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5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65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66"/>
          <p:cNvSpPr txBox="1"/>
          <p:nvPr>
            <p:ph idx="1" type="body"/>
          </p:nvPr>
        </p:nvSpPr>
        <p:spPr>
          <a:xfrm>
            <a:off x="838200" y="978568"/>
            <a:ext cx="6297785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17" name="Google Shape;417;p66"/>
          <p:cNvGrpSpPr/>
          <p:nvPr/>
        </p:nvGrpSpPr>
        <p:grpSpPr>
          <a:xfrm>
            <a:off x="7360203" y="1730189"/>
            <a:ext cx="3505829" cy="3511568"/>
            <a:chOff x="6051899" y="-13477910"/>
            <a:chExt cx="30007585" cy="30056711"/>
          </a:xfrm>
        </p:grpSpPr>
        <p:sp>
          <p:nvSpPr>
            <p:cNvPr id="418" name="Google Shape;418;p66"/>
            <p:cNvSpPr/>
            <p:nvPr/>
          </p:nvSpPr>
          <p:spPr>
            <a:xfrm>
              <a:off x="6051899" y="-4387129"/>
              <a:ext cx="20965930" cy="20965930"/>
            </a:xfrm>
            <a:prstGeom prst="ellipse">
              <a:avLst/>
            </a:prstGeom>
            <a:gradFill>
              <a:gsLst>
                <a:gs pos="0">
                  <a:srgbClr val="003C65"/>
                </a:gs>
                <a:gs pos="50000">
                  <a:srgbClr val="005793"/>
                </a:gs>
                <a:gs pos="100000">
                  <a:srgbClr val="0069B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6"/>
            <p:cNvSpPr/>
            <p:nvPr/>
          </p:nvSpPr>
          <p:spPr>
            <a:xfrm>
              <a:off x="11272224" y="-13477910"/>
              <a:ext cx="24787260" cy="24787260"/>
            </a:xfrm>
            <a:prstGeom prst="ellipse">
              <a:avLst/>
            </a:prstGeom>
            <a:gradFill>
              <a:gsLst>
                <a:gs pos="0">
                  <a:srgbClr val="005D88"/>
                </a:gs>
                <a:gs pos="50000">
                  <a:srgbClr val="0088C5"/>
                </a:gs>
                <a:gs pos="100000">
                  <a:srgbClr val="00A4EC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9DD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66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421" name="Google Shape;421;p66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6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6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6"/>
          <p:cNvGrpSpPr/>
          <p:nvPr/>
        </p:nvGrpSpPr>
        <p:grpSpPr>
          <a:xfrm>
            <a:off x="10033901" y="4447538"/>
            <a:ext cx="2179807" cy="957155"/>
            <a:chOff x="10019580" y="2671898"/>
            <a:chExt cx="2179807" cy="957155"/>
          </a:xfrm>
        </p:grpSpPr>
        <p:sp>
          <p:nvSpPr>
            <p:cNvPr id="425" name="Google Shape;425;p66"/>
            <p:cNvSpPr/>
            <p:nvPr/>
          </p:nvSpPr>
          <p:spPr>
            <a:xfrm>
              <a:off x="10019580" y="2835701"/>
              <a:ext cx="638935" cy="638935"/>
            </a:xfrm>
            <a:prstGeom prst="ellipse">
              <a:avLst/>
            </a:prstGeom>
            <a:solidFill>
              <a:srgbClr val="C0C1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6"/>
            <p:cNvSpPr/>
            <p:nvPr/>
          </p:nvSpPr>
          <p:spPr>
            <a:xfrm>
              <a:off x="10776511" y="2766378"/>
              <a:ext cx="774265" cy="774265"/>
            </a:xfrm>
            <a:prstGeom prst="ellipse">
              <a:avLst/>
            </a:prstGeom>
            <a:solidFill>
              <a:srgbClr val="898B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7" name="Google Shape;427;p66"/>
            <p:cNvPicPr preferRelativeResize="0"/>
            <p:nvPr/>
          </p:nvPicPr>
          <p:blipFill rotWithShape="1">
            <a:blip r:embed="rId2">
              <a:alphaModFix/>
            </a:blip>
            <a:srcRect b="0" l="0" r="46827" t="0"/>
            <a:stretch/>
          </p:blipFill>
          <p:spPr>
            <a:xfrm>
              <a:off x="11690444" y="2671898"/>
              <a:ext cx="508943" cy="957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8" name="Google Shape;428;p66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>
  <p:cSld name="3_Title and Conten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7"/>
          <p:cNvSpPr txBox="1"/>
          <p:nvPr>
            <p:ph idx="1" type="body"/>
          </p:nvPr>
        </p:nvSpPr>
        <p:spPr>
          <a:xfrm>
            <a:off x="838201" y="978568"/>
            <a:ext cx="6462268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32" name="Google Shape;432;p67"/>
          <p:cNvGrpSpPr/>
          <p:nvPr/>
        </p:nvGrpSpPr>
        <p:grpSpPr>
          <a:xfrm>
            <a:off x="7475622" y="3102429"/>
            <a:ext cx="4716379" cy="2642340"/>
            <a:chOff x="11084758" y="6842003"/>
            <a:chExt cx="6120787" cy="3429156"/>
          </a:xfrm>
        </p:grpSpPr>
        <p:sp>
          <p:nvSpPr>
            <p:cNvPr id="433" name="Google Shape;433;p67"/>
            <p:cNvSpPr/>
            <p:nvPr/>
          </p:nvSpPr>
          <p:spPr>
            <a:xfrm>
              <a:off x="12723060" y="6842003"/>
              <a:ext cx="4482485" cy="3429156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7"/>
            <p:cNvSpPr/>
            <p:nvPr/>
          </p:nvSpPr>
          <p:spPr>
            <a:xfrm>
              <a:off x="11084758" y="6842003"/>
              <a:ext cx="3429155" cy="3429155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67"/>
          <p:cNvSpPr txBox="1"/>
          <p:nvPr>
            <p:ph idx="2" type="body"/>
          </p:nvPr>
        </p:nvSpPr>
        <p:spPr>
          <a:xfrm>
            <a:off x="8113320" y="3782194"/>
            <a:ext cx="3901471" cy="1565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>
                <a:solidFill>
                  <a:schemeClr val="lt2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>
                <a:solidFill>
                  <a:schemeClr val="lt2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Char char="•"/>
              <a:defRPr>
                <a:solidFill>
                  <a:schemeClr val="lt2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36" name="Google Shape;436;p67"/>
          <p:cNvGrpSpPr/>
          <p:nvPr/>
        </p:nvGrpSpPr>
        <p:grpSpPr>
          <a:xfrm rot="-5400000">
            <a:off x="-97444" y="535082"/>
            <a:ext cx="1115024" cy="356216"/>
            <a:chOff x="7384812" y="4764981"/>
            <a:chExt cx="1633747" cy="521932"/>
          </a:xfrm>
        </p:grpSpPr>
        <p:sp>
          <p:nvSpPr>
            <p:cNvPr id="437" name="Google Shape;437;p67"/>
            <p:cNvSpPr/>
            <p:nvPr/>
          </p:nvSpPr>
          <p:spPr>
            <a:xfrm>
              <a:off x="7634168" y="4764981"/>
              <a:ext cx="1123426" cy="5219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7"/>
            <p:cNvSpPr/>
            <p:nvPr/>
          </p:nvSpPr>
          <p:spPr>
            <a:xfrm>
              <a:off x="7384812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7"/>
            <p:cNvSpPr/>
            <p:nvPr/>
          </p:nvSpPr>
          <p:spPr>
            <a:xfrm>
              <a:off x="8496627" y="4764981"/>
              <a:ext cx="521932" cy="52193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67"/>
          <p:cNvGrpSpPr/>
          <p:nvPr/>
        </p:nvGrpSpPr>
        <p:grpSpPr>
          <a:xfrm>
            <a:off x="10021524" y="2623850"/>
            <a:ext cx="2179807" cy="957155"/>
            <a:chOff x="10019580" y="2671898"/>
            <a:chExt cx="2179807" cy="957155"/>
          </a:xfrm>
        </p:grpSpPr>
        <p:sp>
          <p:nvSpPr>
            <p:cNvPr id="441" name="Google Shape;441;p67"/>
            <p:cNvSpPr/>
            <p:nvPr/>
          </p:nvSpPr>
          <p:spPr>
            <a:xfrm>
              <a:off x="10019580" y="2835701"/>
              <a:ext cx="638935" cy="638935"/>
            </a:xfrm>
            <a:prstGeom prst="ellipse">
              <a:avLst/>
            </a:prstGeom>
            <a:solidFill>
              <a:srgbClr val="C0C1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7"/>
            <p:cNvSpPr/>
            <p:nvPr/>
          </p:nvSpPr>
          <p:spPr>
            <a:xfrm>
              <a:off x="10776511" y="2766378"/>
              <a:ext cx="774265" cy="774265"/>
            </a:xfrm>
            <a:prstGeom prst="ellipse">
              <a:avLst/>
            </a:prstGeom>
            <a:solidFill>
              <a:srgbClr val="898B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3" name="Google Shape;443;p67"/>
            <p:cNvPicPr preferRelativeResize="0"/>
            <p:nvPr/>
          </p:nvPicPr>
          <p:blipFill rotWithShape="1">
            <a:blip r:embed="rId2">
              <a:alphaModFix/>
            </a:blip>
            <a:srcRect b="0" l="0" r="46827" t="0"/>
            <a:stretch/>
          </p:blipFill>
          <p:spPr>
            <a:xfrm>
              <a:off x="11690444" y="2671898"/>
              <a:ext cx="508943" cy="957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p67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974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8"/>
          <p:cNvSpPr txBox="1"/>
          <p:nvPr>
            <p:ph type="title"/>
          </p:nvPr>
        </p:nvSpPr>
        <p:spPr>
          <a:xfrm>
            <a:off x="1621970" y="236788"/>
            <a:ext cx="9731829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68"/>
          <p:cNvSpPr txBox="1"/>
          <p:nvPr>
            <p:ph idx="1" type="body"/>
          </p:nvPr>
        </p:nvSpPr>
        <p:spPr>
          <a:xfrm>
            <a:off x="1621971" y="978568"/>
            <a:ext cx="9731828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9" name="Google Shape;449;p68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831850" y="3818021"/>
            <a:ext cx="10515600" cy="744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grpSp>
        <p:nvGrpSpPr>
          <p:cNvPr id="45" name="Google Shape;45;p21"/>
          <p:cNvGrpSpPr/>
          <p:nvPr/>
        </p:nvGrpSpPr>
        <p:grpSpPr>
          <a:xfrm>
            <a:off x="-27439" y="4079723"/>
            <a:ext cx="658812" cy="439208"/>
            <a:chOff x="6956814" y="11522074"/>
            <a:chExt cx="3897778" cy="2598520"/>
          </a:xfrm>
        </p:grpSpPr>
        <p:sp>
          <p:nvSpPr>
            <p:cNvPr id="46" name="Google Shape;46;p21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1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 showMasterSp="0">
  <p:cSld name="5_Title and Content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566057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9"/>
          <p:cNvSpPr txBox="1"/>
          <p:nvPr>
            <p:ph type="title"/>
          </p:nvPr>
        </p:nvSpPr>
        <p:spPr>
          <a:xfrm>
            <a:off x="5660571" y="236788"/>
            <a:ext cx="5693228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69"/>
          <p:cNvSpPr txBox="1"/>
          <p:nvPr>
            <p:ph idx="1" type="body"/>
          </p:nvPr>
        </p:nvSpPr>
        <p:spPr>
          <a:xfrm>
            <a:off x="5693227" y="978568"/>
            <a:ext cx="5660572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4" name="Google Shape;454;p69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 showMasterSp="0">
  <p:cSld name="9_Title and Content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303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0"/>
          <p:cNvSpPr txBox="1"/>
          <p:nvPr>
            <p:ph type="title"/>
          </p:nvPr>
        </p:nvSpPr>
        <p:spPr>
          <a:xfrm>
            <a:off x="713180" y="3146341"/>
            <a:ext cx="3295402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70"/>
          <p:cNvSpPr txBox="1"/>
          <p:nvPr>
            <p:ph idx="1" type="body"/>
          </p:nvPr>
        </p:nvSpPr>
        <p:spPr>
          <a:xfrm>
            <a:off x="4463143" y="978568"/>
            <a:ext cx="6890656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9" name="Google Shape;459;p70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 showMasterSp="0">
  <p:cSld name="8_Title and Conten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355601"/>
            <a:ext cx="12823099" cy="72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1"/>
          <p:cNvSpPr txBox="1"/>
          <p:nvPr>
            <p:ph idx="1" type="body"/>
          </p:nvPr>
        </p:nvSpPr>
        <p:spPr>
          <a:xfrm>
            <a:off x="4042683" y="3533858"/>
            <a:ext cx="5996708" cy="2287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71"/>
          <p:cNvSpPr txBox="1"/>
          <p:nvPr>
            <p:ph type="ctrTitle"/>
          </p:nvPr>
        </p:nvSpPr>
        <p:spPr>
          <a:xfrm>
            <a:off x="4042683" y="2913321"/>
            <a:ext cx="5996708" cy="596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71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838200" y="802105"/>
            <a:ext cx="10515600" cy="35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>
                <a:solidFill>
                  <a:srgbClr val="33333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2000"/>
              <a:buNone/>
              <a:defRPr sz="2000">
                <a:solidFill>
                  <a:srgbClr val="8895A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800"/>
              <a:buNone/>
              <a:defRPr sz="1800">
                <a:solidFill>
                  <a:srgbClr val="8895A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5A9"/>
              </a:buClr>
              <a:buSzPts val="1600"/>
              <a:buNone/>
              <a:defRPr sz="1600">
                <a:solidFill>
                  <a:srgbClr val="8895A9"/>
                </a:solidFill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838200" y="978568"/>
            <a:ext cx="10515600" cy="519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>
                <a:solidFill>
                  <a:srgbClr val="333333"/>
                </a:solidFill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  <a:defRPr>
                <a:solidFill>
                  <a:schemeClr val="accent1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8" name="Google Shape;58;p24"/>
          <p:cNvGrpSpPr/>
          <p:nvPr/>
        </p:nvGrpSpPr>
        <p:grpSpPr>
          <a:xfrm>
            <a:off x="0" y="299842"/>
            <a:ext cx="658812" cy="439208"/>
            <a:chOff x="6956814" y="11522074"/>
            <a:chExt cx="3897778" cy="2598520"/>
          </a:xfrm>
        </p:grpSpPr>
        <p:sp>
          <p:nvSpPr>
            <p:cNvPr id="59" name="Google Shape;59;p24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>
                <a:solidFill>
                  <a:schemeClr val="accent6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>
                <a:solidFill>
                  <a:schemeClr val="accent6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>
                <a:solidFill>
                  <a:schemeClr val="accent5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50"/>
              <a:buChar char="•"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type="title"/>
          </p:nvPr>
        </p:nvSpPr>
        <p:spPr>
          <a:xfrm>
            <a:off x="838200" y="236788"/>
            <a:ext cx="10515600" cy="565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" name="Google Shape;68;p25"/>
          <p:cNvGrpSpPr/>
          <p:nvPr/>
        </p:nvGrpSpPr>
        <p:grpSpPr>
          <a:xfrm>
            <a:off x="0" y="299842"/>
            <a:ext cx="658812" cy="439208"/>
            <a:chOff x="6956814" y="11522074"/>
            <a:chExt cx="3897778" cy="2598520"/>
          </a:xfrm>
        </p:grpSpPr>
        <p:sp>
          <p:nvSpPr>
            <p:cNvPr id="69" name="Google Shape;69;p25"/>
            <p:cNvSpPr/>
            <p:nvPr/>
          </p:nvSpPr>
          <p:spPr>
            <a:xfrm>
              <a:off x="6956814" y="11522074"/>
              <a:ext cx="2598518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5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10600" y="0"/>
            <a:ext cx="3581400" cy="311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821837" y="3055807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F7D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54F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821837" y="3588402"/>
            <a:ext cx="10531963" cy="2588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8799" y="4235987"/>
            <a:ext cx="3883201" cy="1755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/>
        </p:nvSpPr>
        <p:spPr>
          <a:xfrm>
            <a:off x="507512" y="6530441"/>
            <a:ext cx="1864213" cy="243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{&quot;HashCode&quot;:2112049324,&quot;Placement&quot;:&quot;Footer&quot;,&quot;Top&quot;:519.343,&quot;Left&quot;:0.0,&quot;SlideWidth&quot;:960,&quot;SlideHeight&quot;:540}" id="16" name="Google Shape;16;p15"/>
          <p:cNvSpPr txBox="1"/>
          <p:nvPr/>
        </p:nvSpPr>
        <p:spPr>
          <a:xfrm>
            <a:off x="0" y="6595656"/>
            <a:ext cx="1495985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000" u="none" cap="none" strike="noStrike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[Business/Internal Use]</a:t>
            </a:r>
            <a:endParaRPr b="0" i="0" sz="1000" u="none" cap="none" strike="noStrike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21837" y="365125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21837" y="866274"/>
            <a:ext cx="10531963" cy="531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28" name="Google Shape;28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89029" y="6038883"/>
            <a:ext cx="1838680" cy="83133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/>
          <p:nvPr/>
        </p:nvSpPr>
        <p:spPr>
          <a:xfrm>
            <a:off x="5935268" y="6492875"/>
            <a:ext cx="473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{&quot;HashCode&quot;:2112049324,&quot;Placement&quot;:&quot;Footer&quot;,&quot;Top&quot;:519.343,&quot;Left&quot;:0.0,&quot;SlideWidth&quot;:960,&quot;SlideHeight&quot;:540}" id="31" name="Google Shape;31;p17"/>
          <p:cNvSpPr txBox="1"/>
          <p:nvPr/>
        </p:nvSpPr>
        <p:spPr>
          <a:xfrm>
            <a:off x="0" y="6595656"/>
            <a:ext cx="1495985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000" u="none" cap="none" strike="noStrike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[Business/Internal Use]</a:t>
            </a:r>
            <a:endParaRPr b="0" i="0" sz="1000" u="none" cap="none" strike="noStrike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441962" y="-1"/>
            <a:ext cx="274920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/>
          <p:nvPr>
            <p:ph type="title"/>
          </p:nvPr>
        </p:nvSpPr>
        <p:spPr>
          <a:xfrm>
            <a:off x="2727300" y="3055806"/>
            <a:ext cx="6705136" cy="373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F7D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54F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7" name="Google Shape;207;p38"/>
          <p:cNvSpPr txBox="1"/>
          <p:nvPr>
            <p:ph idx="1" type="body"/>
          </p:nvPr>
        </p:nvSpPr>
        <p:spPr>
          <a:xfrm>
            <a:off x="2727300" y="3588402"/>
            <a:ext cx="6705138" cy="2588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on&#10;&#10;Description automatically generated" id="208" name="Google Shape;20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6232" y="2073901"/>
            <a:ext cx="1352637" cy="1612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38"/>
          <p:cNvGrpSpPr/>
          <p:nvPr/>
        </p:nvGrpSpPr>
        <p:grpSpPr>
          <a:xfrm>
            <a:off x="0" y="2471847"/>
            <a:ext cx="685739" cy="583959"/>
            <a:chOff x="7803170" y="11522074"/>
            <a:chExt cx="3051422" cy="2598520"/>
          </a:xfrm>
        </p:grpSpPr>
        <p:sp>
          <p:nvSpPr>
            <p:cNvPr id="210" name="Google Shape;210;p38"/>
            <p:cNvSpPr/>
            <p:nvPr/>
          </p:nvSpPr>
          <p:spPr>
            <a:xfrm>
              <a:off x="7803170" y="11522074"/>
              <a:ext cx="1752165" cy="2598520"/>
            </a:xfrm>
            <a:prstGeom prst="rect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8256073" y="11522075"/>
              <a:ext cx="2598519" cy="2598519"/>
            </a:xfrm>
            <a:prstGeom prst="ellipse">
              <a:avLst/>
            </a:prstGeom>
            <a:solidFill>
              <a:srgbClr val="0066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2" name="Google Shape;212;p38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{&quot;HashCode&quot;:2112049324,&quot;Placement&quot;:&quot;Footer&quot;,&quot;Top&quot;:519.343,&quot;Left&quot;:0.0,&quot;SlideWidth&quot;:960,&quot;SlideHeight&quot;:540}" id="213" name="Google Shape;213;p38"/>
          <p:cNvSpPr txBox="1"/>
          <p:nvPr/>
        </p:nvSpPr>
        <p:spPr>
          <a:xfrm>
            <a:off x="0" y="6595656"/>
            <a:ext cx="1495985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[Business/Internal Use]</a:t>
            </a:r>
            <a:endParaRPr sz="1000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821837" y="365125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Graphical user interface, text, application&#10;&#10;Description automatically generated" id="220" name="Google Shape;220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01200" y="6189646"/>
            <a:ext cx="2211065" cy="65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 txBox="1"/>
          <p:nvPr/>
        </p:nvSpPr>
        <p:spPr>
          <a:xfrm>
            <a:off x="5935268" y="6492875"/>
            <a:ext cx="473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l-GR" sz="105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821837" y="866274"/>
            <a:ext cx="10531963" cy="531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40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{&quot;HashCode&quot;:2112049324,&quot;Placement&quot;:&quot;Footer&quot;,&quot;Top&quot;:519.343,&quot;Left&quot;:0.0,&quot;SlideWidth&quot;:960,&quot;SlideHeight&quot;:540}" id="224" name="Google Shape;224;p40"/>
          <p:cNvSpPr txBox="1"/>
          <p:nvPr/>
        </p:nvSpPr>
        <p:spPr>
          <a:xfrm>
            <a:off x="0" y="6595656"/>
            <a:ext cx="1495985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[Business/Internal Use]</a:t>
            </a:r>
            <a:endParaRPr sz="1000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>
            <p:ph type="title"/>
          </p:nvPr>
        </p:nvSpPr>
        <p:spPr>
          <a:xfrm>
            <a:off x="821837" y="365125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5" name="Google Shape;325;p56"/>
          <p:cNvSpPr txBox="1"/>
          <p:nvPr/>
        </p:nvSpPr>
        <p:spPr>
          <a:xfrm>
            <a:off x="5935268" y="6492875"/>
            <a:ext cx="473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l-GR" sz="105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&#10;&#10;Description automatically generated" id="326" name="Google Shape;326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368589" y="6142707"/>
            <a:ext cx="2524353" cy="7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6"/>
          <p:cNvSpPr txBox="1"/>
          <p:nvPr>
            <p:ph idx="1" type="body"/>
          </p:nvPr>
        </p:nvSpPr>
        <p:spPr>
          <a:xfrm>
            <a:off x="821837" y="866274"/>
            <a:ext cx="10531963" cy="531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56"/>
          <p:cNvSpPr txBox="1"/>
          <p:nvPr>
            <p:ph idx="11" type="ftr"/>
          </p:nvPr>
        </p:nvSpPr>
        <p:spPr>
          <a:xfrm>
            <a:off x="0" y="6448674"/>
            <a:ext cx="1788013" cy="32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{&quot;HashCode&quot;:2112049324,&quot;Placement&quot;:&quot;Footer&quot;,&quot;Top&quot;:519.343,&quot;Left&quot;:0.0,&quot;SlideWidth&quot;:960,&quot;SlideHeight&quot;:540}" id="329" name="Google Shape;329;p56"/>
          <p:cNvSpPr txBox="1"/>
          <p:nvPr/>
        </p:nvSpPr>
        <p:spPr>
          <a:xfrm>
            <a:off x="0" y="6595656"/>
            <a:ext cx="1495985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rgbClr val="0078D7"/>
                </a:solidFill>
                <a:latin typeface="Calibri"/>
                <a:ea typeface="Calibri"/>
                <a:cs typeface="Calibri"/>
                <a:sym typeface="Calibri"/>
              </a:rPr>
              <a:t>[Business/Internal Use]</a:t>
            </a:r>
            <a:endParaRPr sz="1000">
              <a:solidFill>
                <a:srgbClr val="007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support@doctoranytime.gr" TargetMode="External"/><Relationship Id="rId4" Type="http://schemas.openxmlformats.org/officeDocument/2006/relationships/hyperlink" Target="https://pro.doctoranytime.gr/el/contactus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octoranytime.gr/daw/index?guid=529694bb-c863-47aa-8eb9-a0d5c619803e" TargetMode="External"/><Relationship Id="rId4" Type="http://schemas.openxmlformats.org/officeDocument/2006/relationships/hyperlink" Target="https://www.doctoranytime.gr/en/daw/Index?guid=529694bb-c863-47aa-8eb9-a0d5c619803e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71" name="Google Shape;47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34000" y="0"/>
              <a:ext cx="6858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"/>
            <p:cNvPicPr preferRelativeResize="0"/>
            <p:nvPr/>
          </p:nvPicPr>
          <p:blipFill rotWithShape="1">
            <a:blip r:embed="rId3">
              <a:alphaModFix/>
            </a:blip>
            <a:srcRect b="0" l="22222" r="0" t="0"/>
            <a:stretch/>
          </p:blipFill>
          <p:spPr>
            <a:xfrm>
              <a:off x="0" y="0"/>
              <a:ext cx="5334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3" name="Google Shape;473;p1"/>
          <p:cNvSpPr txBox="1"/>
          <p:nvPr/>
        </p:nvSpPr>
        <p:spPr>
          <a:xfrm>
            <a:off x="2022022" y="2147230"/>
            <a:ext cx="8313718" cy="2563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i="0" lang="el-GR" sz="4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Αθλητικές Ακαδημίες ΟΠΑΠ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b="0" i="0" lang="el-GR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Συνεργασία με το Doctoranytime</a:t>
            </a:r>
            <a:endParaRPr/>
          </a:p>
        </p:txBody>
      </p:sp>
      <p:grpSp>
        <p:nvGrpSpPr>
          <p:cNvPr id="474" name="Google Shape;474;p1"/>
          <p:cNvGrpSpPr/>
          <p:nvPr/>
        </p:nvGrpSpPr>
        <p:grpSpPr>
          <a:xfrm>
            <a:off x="8060635" y="-88457"/>
            <a:ext cx="4272983" cy="1648901"/>
            <a:chOff x="7982059" y="-151997"/>
            <a:chExt cx="4338069" cy="1551721"/>
          </a:xfrm>
        </p:grpSpPr>
        <p:pic>
          <p:nvPicPr>
            <p:cNvPr descr="Image" id="475" name="Google Shape;47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476" name="Google Shape;476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477" name="Google Shape;477;p1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780750"/>
            <a:ext cx="3101825" cy="10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Επιβεβαίωση &amp; Υπενθύμιση ραντεβού</a:t>
            </a:r>
            <a:endParaRPr/>
          </a:p>
        </p:txBody>
      </p:sp>
      <p:pic>
        <p:nvPicPr>
          <p:cNvPr id="588" name="Google Shape;5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9081" y="1057819"/>
            <a:ext cx="2926520" cy="55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0"/>
          <p:cNvSpPr/>
          <p:nvPr/>
        </p:nvSpPr>
        <p:spPr>
          <a:xfrm>
            <a:off x="4139294" y="1321341"/>
            <a:ext cx="2030456" cy="1416366"/>
          </a:xfrm>
          <a:prstGeom prst="wedgeRectCallout">
            <a:avLst>
              <a:gd fmla="val -61896" name="adj1"/>
              <a:gd fmla="val -20599" name="adj2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el-GR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Όταν το ραντεβού σου επιβεβαιωθεί, ενημερώνεσαι σχετικά με sms και email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9820722" y="1220649"/>
            <a:ext cx="2030456" cy="1416366"/>
          </a:xfrm>
          <a:prstGeom prst="wedgeRectCallout">
            <a:avLst>
              <a:gd fmla="val -61896" name="adj1"/>
              <a:gd fmla="val -20599" name="adj2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el-GR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Πριν το ραντεβού, λαμβάνεις email και SMS υπενθύμισης</a:t>
            </a:r>
            <a:endParaRPr/>
          </a:p>
        </p:txBody>
      </p:sp>
      <p:grpSp>
        <p:nvGrpSpPr>
          <p:cNvPr id="591" name="Google Shape;591;p10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92" name="Google Shape;59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93" name="Google Shape;59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94" name="Google Shape;59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4975" y="1105382"/>
            <a:ext cx="3519275" cy="546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0" title="Type=Defaul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Ειδοποιήσεις ραντεβού</a:t>
            </a:r>
            <a:endParaRPr/>
          </a:p>
        </p:txBody>
      </p:sp>
      <p:sp>
        <p:nvSpPr>
          <p:cNvPr id="602" name="Google Shape;602;p11"/>
          <p:cNvSpPr/>
          <p:nvPr/>
        </p:nvSpPr>
        <p:spPr>
          <a:xfrm>
            <a:off x="5789248" y="1588008"/>
            <a:ext cx="3134315" cy="1416366"/>
          </a:xfrm>
          <a:prstGeom prst="wedgeRectCallout">
            <a:avLst>
              <a:gd fmla="val -61896" name="adj1"/>
              <a:gd fmla="val -20599" name="adj2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el-GR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 επικοινωνήσει μαζί σου ο γιατρός και σου προτείνει κάποια άλλη μέρα και ώρα, θα λάβεις αυτό το email</a:t>
            </a:r>
            <a:endParaRPr/>
          </a:p>
        </p:txBody>
      </p:sp>
      <p:sp>
        <p:nvSpPr>
          <p:cNvPr id="603" name="Google Shape;603;p11"/>
          <p:cNvSpPr txBox="1"/>
          <p:nvPr/>
        </p:nvSpPr>
        <p:spPr>
          <a:xfrm>
            <a:off x="3048000" y="326049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1"/>
          <p:cNvSpPr txBox="1"/>
          <p:nvPr/>
        </p:nvSpPr>
        <p:spPr>
          <a:xfrm>
            <a:off x="3048000" y="326049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907" y="1476950"/>
            <a:ext cx="2719618" cy="50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1"/>
          <p:cNvSpPr txBox="1"/>
          <p:nvPr/>
        </p:nvSpPr>
        <p:spPr>
          <a:xfrm>
            <a:off x="3229750" y="2460500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11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608" name="Google Shape;60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609" name="Google Shape;60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610" name="Google Shape;610;p11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2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Αξιολόγηση ραντεβού</a:t>
            </a:r>
            <a:endParaRPr/>
          </a:p>
        </p:txBody>
      </p:sp>
      <p:sp>
        <p:nvSpPr>
          <p:cNvPr id="617" name="Google Shape;617;p12"/>
          <p:cNvSpPr/>
          <p:nvPr/>
        </p:nvSpPr>
        <p:spPr>
          <a:xfrm>
            <a:off x="6213790" y="1579844"/>
            <a:ext cx="3134315" cy="1416366"/>
          </a:xfrm>
          <a:prstGeom prst="wedgeRectCallout">
            <a:avLst>
              <a:gd fmla="val -61896" name="adj1"/>
              <a:gd fmla="val -20599" name="adj2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el-GR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Μετά το ραντεβού, θα λάβεις email για να αξιολογήσεις την εμπειρία σου με τον γιατρό.</a:t>
            </a:r>
            <a:endParaRPr/>
          </a:p>
        </p:txBody>
      </p:sp>
      <p:sp>
        <p:nvSpPr>
          <p:cNvPr id="618" name="Google Shape;618;p12"/>
          <p:cNvSpPr txBox="1"/>
          <p:nvPr/>
        </p:nvSpPr>
        <p:spPr>
          <a:xfrm>
            <a:off x="3048000" y="326049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2"/>
          <p:cNvSpPr txBox="1"/>
          <p:nvPr/>
        </p:nvSpPr>
        <p:spPr>
          <a:xfrm>
            <a:off x="3048000" y="3260497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3399" y="1069600"/>
            <a:ext cx="2632900" cy="5510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" name="Google Shape;621;p12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622" name="Google Shape;62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623" name="Google Shape;623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624" name="Google Shape;624;p12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3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Τεχνική υποστήριξη</a:t>
            </a:r>
            <a:endParaRPr b="1" sz="2800">
              <a:solidFill>
                <a:srgbClr val="2090C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1" name="Google Shape;631;p13"/>
          <p:cNvSpPr txBox="1"/>
          <p:nvPr/>
        </p:nvSpPr>
        <p:spPr>
          <a:xfrm>
            <a:off x="620169" y="1727794"/>
            <a:ext cx="10951660" cy="1947672"/>
          </a:xfrm>
          <a:prstGeom prst="rect">
            <a:avLst/>
          </a:prstGeom>
          <a:solidFill>
            <a:srgbClr val="0038B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b="1" lang="el-GR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Πώς και πότε επικοινωνείς</a:t>
            </a:r>
            <a:endParaRPr b="1"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Ημέρες &amp; Ώρες Εξυπηρέτησης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b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Η υποστήριξη πελατών λειτουργεί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Δευτέρα έως Παρασκευή, από 09:30 έως 18:00</a:t>
            </a:r>
            <a:endParaRPr b="1"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298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Τρόποι Επικοινωνίας:</a:t>
            </a:r>
            <a:endParaRPr/>
          </a:p>
          <a:p>
            <a:pPr indent="-171450" lvl="1" marL="755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b="0" i="0" lang="el-GR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Τηλεφωνικά στο 215505005 ή μέσω email στο </a:t>
            </a:r>
            <a:r>
              <a:rPr b="1" i="0" lang="el-GR" sz="1200" u="sng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support@doctoranytime.gr</a:t>
            </a:r>
            <a:endParaRPr b="1" i="0" sz="1200" u="sng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1" marL="755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b="0" i="0" lang="el-GR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Μέσω της</a:t>
            </a:r>
            <a:r>
              <a:rPr b="1" i="0" lang="el-GR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i="0" lang="el-GR" sz="1200" u="sng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φόρμας επικοινωνίας</a:t>
            </a:r>
            <a:r>
              <a:rPr b="1" i="0" lang="el-GR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l-GR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στην επίσημη σελίδα του doctoranytime </a:t>
            </a:r>
            <a:endParaRPr/>
          </a:p>
          <a:p>
            <a:pPr indent="0" lvl="1" marL="584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2" name="Google Shape;632;p13"/>
          <p:cNvSpPr txBox="1"/>
          <p:nvPr/>
        </p:nvSpPr>
        <p:spPr>
          <a:xfrm>
            <a:off x="620169" y="3898643"/>
            <a:ext cx="10951659" cy="2160038"/>
          </a:xfrm>
          <a:prstGeom prst="rect">
            <a:avLst/>
          </a:prstGeom>
          <a:solidFill>
            <a:srgbClr val="2090C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b="1" lang="el-GR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Τι περιλαμβάνει η υποστήριξη</a:t>
            </a:r>
            <a:endParaRPr b="1"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2984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Τεχνική βοήθεια: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προβλήματα σύνδεσης, login, chat ή βιντεοκλήση, ανάκτηση κωδικού, λανθασμένοι λογαριασμοί ή κλειδώματα – όλα αυτά μπορούν να λυθούν από την ομάδα εξυπηρέτησης</a:t>
            </a:r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298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Διαχείριση ραντεβού: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ακύρωση, αλλαγή ή αποδέσμευση ποσών — η ομάδα υποστήριξης είναι διαθέσιμη να βοηθήσει, ακόμη και αν δεν έχεις κάνει ακύρωση μόνος σου</a:t>
            </a:r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298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Βοήθεια με προνόμια: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π.χ. εκπτώσεις, chat ή βιντεοκλήσεις, πρόσβαση σε συγκεκριμένα δίκτυα ειδικοτήτων — αν κάτι δεν λειτουργεί όπως αναμένεται, επικοινώνησε με την εξυπηρέτηση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3" name="Google Shape;633;p13"/>
          <p:cNvSpPr txBox="1"/>
          <p:nvPr/>
        </p:nvSpPr>
        <p:spPr>
          <a:xfrm>
            <a:off x="460300" y="1048263"/>
            <a:ext cx="11436600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 Sans"/>
              <a:buNone/>
            </a:pPr>
            <a:r>
              <a:rPr lang="el-GR" sz="1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Μπορείς να απευθυνθείς στην </a:t>
            </a:r>
            <a:r>
              <a:rPr b="1" lang="el-GR" sz="1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ομάδα εξυπηρέτησης πελατών του doctoranytime</a:t>
            </a:r>
            <a:r>
              <a:rPr lang="el-GR" sz="1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για οποιαδήποτε τυχόν δυσκολία ή απορία στη χρήση των προνομίων σου.</a:t>
            </a:r>
            <a:endParaRPr sz="14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34" name="Google Shape;634;p13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635" name="Google Shape;63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636" name="Google Shape;63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637" name="Google Shape;637;p13" title="Type=Defaul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90CF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4"/>
          <p:cNvSpPr txBox="1"/>
          <p:nvPr/>
        </p:nvSpPr>
        <p:spPr>
          <a:xfrm>
            <a:off x="2022022" y="3339193"/>
            <a:ext cx="8313718" cy="13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b="1" lang="el-GR" sz="5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Ευχαριστούμε πολύ!</a:t>
            </a:r>
            <a:endParaRPr b="0" sz="4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44" name="Google Shape;644;p14"/>
          <p:cNvGrpSpPr/>
          <p:nvPr/>
        </p:nvGrpSpPr>
        <p:grpSpPr>
          <a:xfrm>
            <a:off x="7965731" y="-78518"/>
            <a:ext cx="4338069" cy="1551721"/>
            <a:chOff x="7982059" y="-151997"/>
            <a:chExt cx="4338069" cy="1551721"/>
          </a:xfrm>
        </p:grpSpPr>
        <p:pic>
          <p:nvPicPr>
            <p:cNvPr descr="Image" id="645" name="Google Shape;64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646" name="Google Shape;64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647" name="Google Shape;647;p14" title="Type=Defaul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9150"/>
            <a:ext cx="2732150" cy="9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Νέα παροχή υγείας με την υπογραφή Doctoranytime</a:t>
            </a:r>
            <a:endParaRPr b="1" sz="2800">
              <a:solidFill>
                <a:srgbClr val="2090C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4" name="Google Shape;484;p2"/>
          <p:cNvSpPr txBox="1"/>
          <p:nvPr/>
        </p:nvSpPr>
        <p:spPr>
          <a:xfrm>
            <a:off x="628418" y="1079854"/>
            <a:ext cx="108972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1400"/>
              <a:buFont typeface="Quattrocento Sans"/>
              <a:buNone/>
            </a:pP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Ο ΟΠΑΠ, μέλος του διεθνούς ομίλου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Allwyn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σε συνεργασία με το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Doctoranytime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σου προσφέρει το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DO+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το μοναδικό πρόγραμμα υγείας που σου παρέχει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απεριόριστη πρόσβαση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και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πλήρη κάλυψη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σε ό,τι χρειάζεσαι για να νιώθεις ασφαλής και ήρεμος κάθε στιγμή.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2090C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1400"/>
              <a:buFont typeface="Quattrocento Sans"/>
              <a:buNone/>
            </a:pP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Και όλα αυτά με την υπογραφή του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Doctoranytime, του Νο1 Online Παρόχου Υπηρεσιών Υγείας σ</a:t>
            </a:r>
            <a:r>
              <a:rPr b="1" lang="el-GR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την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Ελλάδα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που έχει διακριθεί για την καινοτομία και την ανθρωποκεντρική του προσέγγιση.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1400"/>
              <a:buFont typeface="Quattrocento Sans"/>
              <a:buNone/>
            </a:pP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1400"/>
              <a:buFont typeface="Quattrocento Sans"/>
              <a:buNone/>
            </a:pP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Η νέα αυτή παροχή έρχεται να ενισχύσει το ολοκληρωμένο πλαίσιο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ασφάλειας και υγειονομικής φροντίδας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που προσφέρει το πρόγραμμα </a:t>
            </a:r>
            <a:r>
              <a:rPr b="1"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Αθλητικές Ακαδημίες ΟΠΑΠ</a:t>
            </a:r>
            <a:r>
              <a:rPr lang="el-GR" sz="14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στα χιλιάδες παιδιά που συμμετέχουν</a:t>
            </a: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1287455" y="4304520"/>
            <a:ext cx="2960907" cy="1960803"/>
          </a:xfrm>
          <a:prstGeom prst="roundRect">
            <a:avLst>
              <a:gd fmla="val 15791" name="adj"/>
            </a:avLst>
          </a:prstGeom>
          <a:solidFill>
            <a:srgbClr val="0065A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Ασφάλιση ατυχήματος και προστασία υγείας μέσω εξειδικευμένων παρόχων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6" name="Google Shape;486;p2"/>
          <p:cNvSpPr/>
          <p:nvPr/>
        </p:nvSpPr>
        <p:spPr>
          <a:xfrm>
            <a:off x="7905755" y="4304521"/>
            <a:ext cx="2960907" cy="1960803"/>
          </a:xfrm>
          <a:prstGeom prst="roundRect">
            <a:avLst>
              <a:gd fmla="val 15791" name="adj"/>
            </a:avLst>
          </a:prstGeom>
          <a:solidFill>
            <a:srgbClr val="0065A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Πρόσβαση σε ιατρικές υπηρεσίες και προληπτικούς ελέγχους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7" name="Google Shape;487;p2"/>
          <p:cNvSpPr/>
          <p:nvPr/>
        </p:nvSpPr>
        <p:spPr>
          <a:xfrm>
            <a:off x="4596605" y="4304521"/>
            <a:ext cx="2960907" cy="1960803"/>
          </a:xfrm>
          <a:prstGeom prst="roundRect">
            <a:avLst>
              <a:gd fmla="val 15791" name="adj"/>
            </a:avLst>
          </a:prstGeom>
          <a:solidFill>
            <a:srgbClr val="0065A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Ψυχολογική υποστήριξη και διατροφολογική καθοδήγηση από ειδικούς συνεργάτες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8" name="Google Shape;488;p2"/>
          <p:cNvCxnSpPr/>
          <p:nvPr/>
        </p:nvCxnSpPr>
        <p:spPr>
          <a:xfrm>
            <a:off x="791936" y="3902528"/>
            <a:ext cx="1098096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9" name="Google Shape;489;p2"/>
          <p:cNvSpPr/>
          <p:nvPr/>
        </p:nvSpPr>
        <p:spPr>
          <a:xfrm>
            <a:off x="3456338" y="3575958"/>
            <a:ext cx="4944712" cy="693964"/>
          </a:xfrm>
          <a:prstGeom prst="roundRect">
            <a:avLst>
              <a:gd fmla="val 15791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400">
                <a:solidFill>
                  <a:srgbClr val="0065A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Πλαίσιο ασφάλειας και υγειονομικής φροντίδας του προγράμματος Αθλητικές Ακαδημίες ΟΠΑΠ</a:t>
            </a:r>
            <a:endParaRPr b="1" sz="1600">
              <a:solidFill>
                <a:srgbClr val="0065A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New - Free signs icons" id="490" name="Google Shape;4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4265" y="4304520"/>
            <a:ext cx="1102397" cy="110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" title="Type=Defaul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Πρόγραμμα DO+</a:t>
            </a:r>
            <a:endParaRPr/>
          </a:p>
        </p:txBody>
      </p:sp>
      <p:sp>
        <p:nvSpPr>
          <p:cNvPr id="498" name="Google Shape;498;p3"/>
          <p:cNvSpPr/>
          <p:nvPr/>
        </p:nvSpPr>
        <p:spPr>
          <a:xfrm>
            <a:off x="457200" y="1137959"/>
            <a:ext cx="1926771" cy="1278669"/>
          </a:xfrm>
          <a:prstGeom prst="roundRect">
            <a:avLst>
              <a:gd fmla="val 0" name="adj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r>
              <a:rPr b="1" lang="el-GR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Δωρεάν Live Chat με παθολόγο ή γενικό γιατρό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9" name="Google Shape;499;p3"/>
          <p:cNvSpPr/>
          <p:nvPr/>
        </p:nvSpPr>
        <p:spPr>
          <a:xfrm>
            <a:off x="2487386" y="1137960"/>
            <a:ext cx="9285513" cy="1278669"/>
          </a:xfrm>
          <a:prstGeom prst="roundRect">
            <a:avLst>
              <a:gd fmla="val 0" name="adj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Συνδέσου άμεσα με έμπειρους παθολόγους και γενικούς γιατρούς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μέσω live chat – σε λιγότερο από 1 λεπτό!</a:t>
            </a:r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Ο προσωπικός σου γιατρός είναι δίπλα σου,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365 μέρες τον χρόνο, όπου κι αν βρίσκεσαι, οποιαδήποτε στιγμή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Συνεχής υποστήριξη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από τον ίδιο γιατρό – χωρίς να χρειάζεται να εξηγείς ξανά από την αρχή.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Διάγνωση,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online συνταγογράφηση, ανάλυση εξετάσεων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ή απλώς ρώτησε ό,τι σε απασχολεί.</a:t>
            </a:r>
            <a:endParaRPr sz="12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0" name="Google Shape;500;p3"/>
          <p:cNvSpPr/>
          <p:nvPr/>
        </p:nvSpPr>
        <p:spPr>
          <a:xfrm>
            <a:off x="457200" y="2667227"/>
            <a:ext cx="1926771" cy="1278669"/>
          </a:xfrm>
          <a:prstGeom prst="roundRect">
            <a:avLst>
              <a:gd fmla="val 0" name="adj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r>
              <a:rPr b="1" lang="el-GR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Δια ζώσης ραντεβού σε προνομιακή τιμή</a:t>
            </a:r>
            <a:endParaRPr/>
          </a:p>
        </p:txBody>
      </p:sp>
      <p:sp>
        <p:nvSpPr>
          <p:cNvPr id="501" name="Google Shape;501;p3"/>
          <p:cNvSpPr/>
          <p:nvPr/>
        </p:nvSpPr>
        <p:spPr>
          <a:xfrm>
            <a:off x="2487386" y="2667228"/>
            <a:ext cx="9285513" cy="1278669"/>
          </a:xfrm>
          <a:prstGeom prst="roundRect">
            <a:avLst>
              <a:gd fmla="val 0" name="adj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Πρόσβαση στο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μεγαλύτερο αξιολογημένο δίκτυο γιατρών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στην Ελλάδα.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Επιλογή του κατάλληλου γιατρού μέσα από αξιολογημένα προφίλ,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προσαρμοσμένη στα δικά σου προσωπικά κριτήρια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Άμεση διαθεσιμότητα ραντεβού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χωρίς αναμονές και καθυστερήσεις.</a:t>
            </a:r>
            <a:endParaRPr/>
          </a:p>
        </p:txBody>
      </p:sp>
      <p:sp>
        <p:nvSpPr>
          <p:cNvPr id="502" name="Google Shape;502;p3"/>
          <p:cNvSpPr/>
          <p:nvPr/>
        </p:nvSpPr>
        <p:spPr>
          <a:xfrm>
            <a:off x="419101" y="4196494"/>
            <a:ext cx="1926771" cy="1278669"/>
          </a:xfrm>
          <a:prstGeom prst="roundRect">
            <a:avLst>
              <a:gd fmla="val 0" name="adj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r>
              <a:rPr b="1" lang="el-GR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Ραντεβού μέσω βιντεοκλήσης σε προνομιακή τιμή</a:t>
            </a:r>
            <a:endParaRPr/>
          </a:p>
        </p:txBody>
      </p:sp>
      <p:sp>
        <p:nvSpPr>
          <p:cNvPr id="503" name="Google Shape;503;p3"/>
          <p:cNvSpPr/>
          <p:nvPr/>
        </p:nvSpPr>
        <p:spPr>
          <a:xfrm>
            <a:off x="2449287" y="4196495"/>
            <a:ext cx="9285513" cy="1278669"/>
          </a:xfrm>
          <a:prstGeom prst="roundRect">
            <a:avLst>
              <a:gd fmla="val 0" name="adj"/>
            </a:avLst>
          </a:prstGeom>
          <a:solidFill>
            <a:srgbClr val="2090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Πάνω από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 εξειδικευμένοι επαγγελματίες όλων των ειδικοτήτων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διαθέσιμοι μέσω βιντεοκλήσης.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Εύκολη επιλογή γιατρού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από αξιολογημένα προφίλ, προσαρμοσμένη στις προσωπικές σου ανάγκες.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Προσιτές τιμές από </a:t>
            </a: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20€ ανά ραντεβού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για ποιοτική φροντίδα χωρίς επιπλέον άγχος.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Άμεση διαθεσιμότητα </a:t>
            </a:r>
            <a:r>
              <a:rPr lang="el-GR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ραντεβού, χωρίς αναμονές και καθυστερήσεις.</a:t>
            </a:r>
            <a:endParaRPr/>
          </a:p>
        </p:txBody>
      </p:sp>
      <p:sp>
        <p:nvSpPr>
          <p:cNvPr id="504" name="Google Shape;504;p3"/>
          <p:cNvSpPr/>
          <p:nvPr/>
        </p:nvSpPr>
        <p:spPr>
          <a:xfrm>
            <a:off x="1382486" y="5660544"/>
            <a:ext cx="10352314" cy="7911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rgbClr val="0038B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Το Doctoranytime σου παρέχει έκπτωση 30% και πάνω σε σχέση με τους υπόλοιπους χρήστες του DO+, τόσο στις βιντεοκλήσεις όσο και στα δια ζώσης ραντεβού, λόγω της συμμετοχής σου στο πρόγραμμα Αθλητικές Ακαδημίες ΟΠΑΠ.</a:t>
            </a:r>
            <a:endParaRPr sz="1400">
              <a:solidFill>
                <a:srgbClr val="0038B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05" name="Google Shape;505;p3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06" name="Google Shape;50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07" name="Google Shape;50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08" name="Google Shape;508;p3" title="Type=Defaul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Ενεργοποίηση προνομίων</a:t>
            </a:r>
            <a:endParaRPr/>
          </a:p>
        </p:txBody>
      </p:sp>
      <p:sp>
        <p:nvSpPr>
          <p:cNvPr id="515" name="Google Shape;515;p4"/>
          <p:cNvSpPr txBox="1"/>
          <p:nvPr/>
        </p:nvSpPr>
        <p:spPr>
          <a:xfrm>
            <a:off x="492579" y="887360"/>
            <a:ext cx="11027228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Κάνε κλικ στο </a:t>
            </a:r>
            <a:r>
              <a:rPr b="1"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«Ξεκίνα τώρα» </a:t>
            </a: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για να εγγραφείς και να ενεργοποιήσεις τα προνόμιά σου.</a:t>
            </a:r>
            <a:endParaRPr i="0" sz="1600" u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i="0" sz="1600" u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b="1" lang="el-GR" sz="1600">
                <a:solidFill>
                  <a:schemeClr val="dk2"/>
                </a:solidFill>
                <a:highlight>
                  <a:srgbClr val="B9D0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Τα προνόμια ισχύουν και για τα μέλη της οικογένειάς σου (συγγενείς πρώτου βαθμού)</a:t>
            </a:r>
            <a:r>
              <a:rPr lang="el-GR" sz="1600">
                <a:solidFill>
                  <a:schemeClr val="dk2"/>
                </a:solidFill>
                <a:highlight>
                  <a:srgbClr val="B9D0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, μπορείς να τα αξιοποιήσεις για όλους!</a:t>
            </a:r>
            <a:endParaRPr i="0" sz="1600" u="none" strike="noStrike">
              <a:solidFill>
                <a:schemeClr val="dk2"/>
              </a:solidFill>
              <a:highlight>
                <a:srgbClr val="B9D0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16" name="Google Shape;5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520" y="2041072"/>
            <a:ext cx="5642965" cy="438222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"/>
          <p:cNvSpPr/>
          <p:nvPr/>
        </p:nvSpPr>
        <p:spPr>
          <a:xfrm>
            <a:off x="6342380" y="5894615"/>
            <a:ext cx="425813" cy="33473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19" name="Google Shape;51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20" name="Google Shape;52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21" name="Google Shape;521;p4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Βήμα 1: Κάνε εγγραφή</a:t>
            </a:r>
            <a:endParaRPr/>
          </a:p>
        </p:txBody>
      </p:sp>
      <p:sp>
        <p:nvSpPr>
          <p:cNvPr id="528" name="Google Shape;528;p5"/>
          <p:cNvSpPr txBox="1"/>
          <p:nvPr/>
        </p:nvSpPr>
        <p:spPr>
          <a:xfrm>
            <a:off x="5865720" y="3013511"/>
            <a:ext cx="548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Πάτησε </a:t>
            </a:r>
            <a:r>
              <a:rPr lang="el-GR" sz="16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εδώ</a:t>
            </a: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για να συμπληρώσεις τα στοιχεία σου στα ελληνικά, ή </a:t>
            </a:r>
            <a:r>
              <a:rPr lang="el-GR" sz="16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εδώ</a:t>
            </a: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αν προτιμάς τα αγγλικά, και στη συνέχεια επίλεξε </a:t>
            </a:r>
            <a:r>
              <a:rPr b="1"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«Εγγραφή και συνέχεια»</a:t>
            </a: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b="1" i="0" sz="1600" u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29" name="Google Shape;52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640" y="1025111"/>
            <a:ext cx="5118592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"/>
          <p:cNvSpPr txBox="1"/>
          <p:nvPr/>
        </p:nvSpPr>
        <p:spPr>
          <a:xfrm>
            <a:off x="5813295" y="4001620"/>
            <a:ext cx="592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 ήδη χρησιμοποιείς το doctoranytime επίλεξε </a:t>
            </a:r>
            <a:r>
              <a:rPr b="1"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«Σύνδεση» </a:t>
            </a: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και συνδέσου με τους προσωπικούς κωδικούς σου στον λογαριασμό σου.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31" name="Google Shape;531;p5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32" name="Google Shape;53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33" name="Google Shape;533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34" name="Google Shape;534;p5" title="Type=Defaul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Βήμα 2: Επιβεβαίωσε την πρόσβασή σου</a:t>
            </a:r>
            <a:endParaRPr/>
          </a:p>
        </p:txBody>
      </p:sp>
      <p:sp>
        <p:nvSpPr>
          <p:cNvPr id="541" name="Google Shape;541;p6"/>
          <p:cNvSpPr txBox="1"/>
          <p:nvPr/>
        </p:nvSpPr>
        <p:spPr>
          <a:xfrm>
            <a:off x="8201710" y="1732275"/>
            <a:ext cx="37038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Σε αυτό το βήμα χρειάζεται να επιλέξεις το άθλημα και την ακαδημία από την οποία προέρχεσαι επιλέγοντας από την σχετική λίστα. </a:t>
            </a:r>
            <a:endParaRPr sz="16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Είναι επίσης απαραίτητο να επιβεβαιώσεις ότι είσαι γονέας ή κηδεμόνας παιδιού που είναι εγγεγραμμένο σε ακαδημία συνεργαζόμενη με τον ΟΠΑΠ.</a:t>
            </a:r>
            <a:endParaRPr sz="16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attrocento Sans"/>
              <a:buNone/>
            </a:pP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Πάτησε </a:t>
            </a:r>
            <a:r>
              <a:rPr b="1"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«Ενεργοποίηση προνομίων» </a:t>
            </a:r>
            <a:r>
              <a:rPr lang="el-GR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για να δεις τα προνόμια που έχεις στη διάθεσή σου!</a:t>
            </a:r>
            <a:endParaRPr i="0" sz="1600" u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42" name="Google Shape;5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090" y="1732275"/>
            <a:ext cx="7574050" cy="4091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6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44" name="Google Shape;54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45" name="Google Shape;54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46" name="Google Shape;546;p6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Βήμα 3: Η σελίδα προνομίων</a:t>
            </a:r>
            <a:endParaRPr/>
          </a:p>
        </p:txBody>
      </p:sp>
      <p:pic>
        <p:nvPicPr>
          <p:cNvPr id="553" name="Google Shape;5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720" y="951249"/>
            <a:ext cx="6054560" cy="581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4" name="Google Shape;554;p7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55" name="Google Shape;55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56" name="Google Shape;55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57" name="Google Shape;557;p7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Ραντεβού διαζώσης ή μέσω βιντεοκλήσης </a:t>
            </a:r>
            <a:endParaRPr/>
          </a:p>
        </p:txBody>
      </p:sp>
      <p:sp>
        <p:nvSpPr>
          <p:cNvPr id="564" name="Google Shape;564;p8"/>
          <p:cNvSpPr txBox="1"/>
          <p:nvPr/>
        </p:nvSpPr>
        <p:spPr>
          <a:xfrm>
            <a:off x="508907" y="1307492"/>
            <a:ext cx="6267450" cy="37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Quattrocento Sans"/>
              <a:buNone/>
            </a:pP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Πώς να κλείσεις ραντεβού: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Βρες τον γιατρό/επαγγελματία υγείας που ταιριάζει με τα δικά σου κριτήρια</a:t>
            </a:r>
            <a:endParaRPr/>
          </a:p>
          <a:p>
            <a:pPr indent="-952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Πάτησε το κουμπί </a:t>
            </a: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«Κλείσε ραντεβού»</a:t>
            </a:r>
            <a:endParaRPr/>
          </a:p>
          <a:p>
            <a:pPr indent="-952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Επίλεξε τη μέρα και την ώρα που σε εξυπηρετεί</a:t>
            </a:r>
            <a:endParaRPr/>
          </a:p>
          <a:p>
            <a:pPr indent="-952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Συμπλήρωσε τα στοιχεία του ατόμου που θα εξεταστεί, είτε πρόκειται για εσένα είτε για μέλος της οικογένειάς σου. Τα στοιχεία αυτά θα αποθηκευτούν στο ιστορικό σου.</a:t>
            </a:r>
            <a:endParaRPr/>
          </a:p>
          <a:p>
            <a:pPr indent="-952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Ολοκλήρωσε τη διαδικασία του ραντεβού</a:t>
            </a:r>
            <a:endParaRPr/>
          </a:p>
          <a:p>
            <a:pPr indent="-698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Θα λάβεις email και sms:</a:t>
            </a:r>
            <a:endParaRPr/>
          </a:p>
          <a:p>
            <a:pPr indent="-171450" lvl="1" marL="628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✔"/>
            </a:pPr>
            <a:r>
              <a:rPr b="1" i="0" lang="el-GR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Επιβεβαίωσης </a:t>
            </a:r>
            <a:r>
              <a:rPr b="0" i="0" lang="el-GR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του ραντεβού</a:t>
            </a:r>
            <a:endParaRPr/>
          </a:p>
          <a:p>
            <a:pPr indent="-171450" lvl="1" marL="628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✔"/>
            </a:pPr>
            <a:r>
              <a:rPr b="1" i="0" lang="el-GR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Υπενθύμισης</a:t>
            </a:r>
            <a:r>
              <a:rPr b="0" i="0" lang="el-GR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για το ραντεβού σου</a:t>
            </a:r>
            <a:endParaRPr b="0" i="0" sz="12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1" marL="628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✔"/>
            </a:pPr>
            <a:r>
              <a:rPr b="1" i="0" lang="el-GR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Αξιολόγησης</a:t>
            </a:r>
            <a:r>
              <a:rPr b="0" i="0" lang="el-GR" sz="12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μετά την ολοκλήρωσή του .</a:t>
            </a:r>
            <a:endParaRPr b="0" i="0" sz="12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65" name="Google Shape;5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642" y="1162444"/>
            <a:ext cx="4972513" cy="4521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8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67" name="Google Shape;56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68" name="Google Shape;568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69" name="Google Shape;569;p8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"/>
          <p:cNvSpPr txBox="1"/>
          <p:nvPr/>
        </p:nvSpPr>
        <p:spPr>
          <a:xfrm>
            <a:off x="419101" y="265860"/>
            <a:ext cx="11353798" cy="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0CF"/>
              </a:buClr>
              <a:buSzPts val="2800"/>
              <a:buFont typeface="Quattrocento Sans"/>
              <a:buNone/>
            </a:pPr>
            <a:r>
              <a:rPr b="1" lang="el-GR" sz="2800">
                <a:solidFill>
                  <a:srgbClr val="2090C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Live Chat </a:t>
            </a:r>
            <a:endParaRPr/>
          </a:p>
        </p:txBody>
      </p:sp>
      <p:pic>
        <p:nvPicPr>
          <p:cNvPr id="576" name="Google Shape;5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80" y="1114210"/>
            <a:ext cx="11508818" cy="2007608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9"/>
          <p:cNvSpPr txBox="1"/>
          <p:nvPr/>
        </p:nvSpPr>
        <p:spPr>
          <a:xfrm>
            <a:off x="519779" y="3260500"/>
            <a:ext cx="11508945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Επικοινωνία με γιατρό σε πραγματικό χρόνο:</a:t>
            </a: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Live chat με γενικό γιατρό ή παθολόγο, δωρεάν. Μπορείς να περιγράψεις τα συμπτώματά σου και να λάβεις διάγνωση, καθοδήγηση ακόμα και συνταγογράφηση εξετάσεων.</a:t>
            </a:r>
            <a:b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Πρόσβαση από οπουδήποτε</a:t>
            </a:r>
            <a:r>
              <a:rPr lang="el-GR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Μέσω της online πλατφόρμας ή του mobile app, 365 μέρες τον χρόνο, 08:00-22:00.</a:t>
            </a:r>
            <a:b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Υψηλή ποιότητα υπηρεσιών: </a:t>
            </a: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Το chat λειτουργεί με αξιολογημένους και πιστοποιημένους επαγγελματίες υγείας (γενικούς ιατρούς / παθολόγους).</a:t>
            </a:r>
            <a:b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Αλλαγή του chat σε ραντεβού βιντεοκλήσης</a:t>
            </a:r>
            <a:r>
              <a:rPr lang="el-GR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 το κρίνει απαραίτητο ο γιατρός, το chat μπορεί να μετατραπεί σε βιντεοκλήση, χωρίς επιπλέον κόστος για καλύτερη αξιολόγηση της κατάστασης.</a:t>
            </a:r>
            <a:b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Διατήρηση ιστορικού: </a:t>
            </a:r>
            <a:r>
              <a:rPr lang="el-GR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Καταγραφή ιατρικού ιστορικού στο προφίλ σου. Μπορείς να ανατρέξεις σε προηγούμενες συνομιλίες και να συνεχίσεις από εκεί που σταμάτησες.</a:t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78" name="Google Shape;578;p9"/>
          <p:cNvGrpSpPr/>
          <p:nvPr/>
        </p:nvGrpSpPr>
        <p:grpSpPr>
          <a:xfrm>
            <a:off x="9364436" y="-78518"/>
            <a:ext cx="2931200" cy="1031098"/>
            <a:chOff x="7982059" y="-151997"/>
            <a:chExt cx="4338069" cy="1551721"/>
          </a:xfrm>
        </p:grpSpPr>
        <p:pic>
          <p:nvPicPr>
            <p:cNvPr descr="Image" id="579" name="Google Shape;57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2059" y="-151997"/>
              <a:ext cx="4338069" cy="1551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ack background with blue and yellow text&#10;&#10;AI-generated content may be incorrect." id="580" name="Google Shape;58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20714" y="41735"/>
              <a:ext cx="1995001" cy="77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581" name="Google Shape;581;p9" title="Type=Defaul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236500"/>
            <a:ext cx="1789538" cy="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dy Slides">
  <a:themeElements>
    <a:clrScheme name="TEMPLATE 2022">
      <a:dk1>
        <a:srgbClr val="054F7D"/>
      </a:dk1>
      <a:lt1>
        <a:srgbClr val="FFFFFF"/>
      </a:lt1>
      <a:dk2>
        <a:srgbClr val="333333"/>
      </a:dk2>
      <a:lt2>
        <a:srgbClr val="FFFFFF"/>
      </a:lt2>
      <a:accent1>
        <a:srgbClr val="0065A4"/>
      </a:accent1>
      <a:accent2>
        <a:srgbClr val="007DCC"/>
      </a:accent2>
      <a:accent3>
        <a:srgbClr val="F7B512"/>
      </a:accent3>
      <a:accent4>
        <a:srgbClr val="D94F00"/>
      </a:accent4>
      <a:accent5>
        <a:srgbClr val="CC292B"/>
      </a:accent5>
      <a:accent6>
        <a:srgbClr val="008C4F"/>
      </a:accent6>
      <a:hlink>
        <a:srgbClr val="0065A4"/>
      </a:hlink>
      <a:folHlink>
        <a:srgbClr val="007D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rst Presentation Slide">
  <a:themeElements>
    <a:clrScheme name="TEMPLATE 2022">
      <a:dk1>
        <a:srgbClr val="054F7D"/>
      </a:dk1>
      <a:lt1>
        <a:srgbClr val="FFFFFF"/>
      </a:lt1>
      <a:dk2>
        <a:srgbClr val="333333"/>
      </a:dk2>
      <a:lt2>
        <a:srgbClr val="FFFFFF"/>
      </a:lt2>
      <a:accent1>
        <a:srgbClr val="0065A4"/>
      </a:accent1>
      <a:accent2>
        <a:srgbClr val="007DCC"/>
      </a:accent2>
      <a:accent3>
        <a:srgbClr val="F7B512"/>
      </a:accent3>
      <a:accent4>
        <a:srgbClr val="D94F00"/>
      </a:accent4>
      <a:accent5>
        <a:srgbClr val="CC292B"/>
      </a:accent5>
      <a:accent6>
        <a:srgbClr val="008C4F"/>
      </a:accent6>
      <a:hlink>
        <a:srgbClr val="0065A4"/>
      </a:hlink>
      <a:folHlink>
        <a:srgbClr val="007D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irst Presentation Slide_Alternative">
  <a:themeElements>
    <a:clrScheme name="TEMPLATE 2022">
      <a:dk1>
        <a:srgbClr val="054F7D"/>
      </a:dk1>
      <a:lt1>
        <a:srgbClr val="FFFFFF"/>
      </a:lt1>
      <a:dk2>
        <a:srgbClr val="333333"/>
      </a:dk2>
      <a:lt2>
        <a:srgbClr val="FFFFFF"/>
      </a:lt2>
      <a:accent1>
        <a:srgbClr val="0065A4"/>
      </a:accent1>
      <a:accent2>
        <a:srgbClr val="007DCC"/>
      </a:accent2>
      <a:accent3>
        <a:srgbClr val="F7B512"/>
      </a:accent3>
      <a:accent4>
        <a:srgbClr val="D94F00"/>
      </a:accent4>
      <a:accent5>
        <a:srgbClr val="CC292B"/>
      </a:accent5>
      <a:accent6>
        <a:srgbClr val="008C4F"/>
      </a:accent6>
      <a:hlink>
        <a:srgbClr val="0065A4"/>
      </a:hlink>
      <a:folHlink>
        <a:srgbClr val="007D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ELLENIC LOTTERY Template">
  <a:themeElements>
    <a:clrScheme name="TEMPLATE 2022">
      <a:dk1>
        <a:srgbClr val="054F7D"/>
      </a:dk1>
      <a:lt1>
        <a:srgbClr val="FFFFFF"/>
      </a:lt1>
      <a:dk2>
        <a:srgbClr val="333333"/>
      </a:dk2>
      <a:lt2>
        <a:srgbClr val="FFFFFF"/>
      </a:lt2>
      <a:accent1>
        <a:srgbClr val="0065A4"/>
      </a:accent1>
      <a:accent2>
        <a:srgbClr val="007DCC"/>
      </a:accent2>
      <a:accent3>
        <a:srgbClr val="F7B512"/>
      </a:accent3>
      <a:accent4>
        <a:srgbClr val="D94F00"/>
      </a:accent4>
      <a:accent5>
        <a:srgbClr val="CC292B"/>
      </a:accent5>
      <a:accent6>
        <a:srgbClr val="008C4F"/>
      </a:accent6>
      <a:hlink>
        <a:srgbClr val="0065A4"/>
      </a:hlink>
      <a:folHlink>
        <a:srgbClr val="007D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HORCERACING_Template">
  <a:themeElements>
    <a:clrScheme name="TEMPLATE 2022">
      <a:dk1>
        <a:srgbClr val="054F7D"/>
      </a:dk1>
      <a:lt1>
        <a:srgbClr val="FFFFFF"/>
      </a:lt1>
      <a:dk2>
        <a:srgbClr val="333333"/>
      </a:dk2>
      <a:lt2>
        <a:srgbClr val="FFFFFF"/>
      </a:lt2>
      <a:accent1>
        <a:srgbClr val="0065A4"/>
      </a:accent1>
      <a:accent2>
        <a:srgbClr val="007DCC"/>
      </a:accent2>
      <a:accent3>
        <a:srgbClr val="F7B512"/>
      </a:accent3>
      <a:accent4>
        <a:srgbClr val="D94F00"/>
      </a:accent4>
      <a:accent5>
        <a:srgbClr val="CC292B"/>
      </a:accent5>
      <a:accent6>
        <a:srgbClr val="008C4F"/>
      </a:accent6>
      <a:hlink>
        <a:srgbClr val="0065A4"/>
      </a:hlink>
      <a:folHlink>
        <a:srgbClr val="007D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2022-03-30T15:01:24Z</dcterms:created>
  <dc:creator>Filippakis, Nikos (ATH-MEW)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697098-4ac8-49cd-aba6-52c8d35be1b4_Enabled">
    <vt:lpwstr>true</vt:lpwstr>
  </property>
  <property fmtid="{D5CDD505-2E9C-101B-9397-08002B2CF9AE}" pid="3" name="MSIP_Label_f1697098-4ac8-49cd-aba6-52c8d35be1b4_SetDate">
    <vt:lpwstr>2022-09-22T04:19:57Z</vt:lpwstr>
  </property>
  <property fmtid="{D5CDD505-2E9C-101B-9397-08002B2CF9AE}" pid="4" name="MSIP_Label_f1697098-4ac8-49cd-aba6-52c8d35be1b4_Method">
    <vt:lpwstr>Standard</vt:lpwstr>
  </property>
  <property fmtid="{D5CDD505-2E9C-101B-9397-08002B2CF9AE}" pid="5" name="MSIP_Label_f1697098-4ac8-49cd-aba6-52c8d35be1b4_Name">
    <vt:lpwstr>Business - Internal Use</vt:lpwstr>
  </property>
  <property fmtid="{D5CDD505-2E9C-101B-9397-08002B2CF9AE}" pid="6" name="MSIP_Label_f1697098-4ac8-49cd-aba6-52c8d35be1b4_SiteId">
    <vt:lpwstr>97c3f67d-6d05-42a8-9ec0-d8e78cd4aedc</vt:lpwstr>
  </property>
  <property fmtid="{D5CDD505-2E9C-101B-9397-08002B2CF9AE}" pid="7" name="MSIP_Label_f1697098-4ac8-49cd-aba6-52c8d35be1b4_ActionId">
    <vt:lpwstr>a39505ee-2587-4e19-ad60-af8601f3a974</vt:lpwstr>
  </property>
  <property fmtid="{D5CDD505-2E9C-101B-9397-08002B2CF9AE}" pid="8" name="MSIP_Label_f1697098-4ac8-49cd-aba6-52c8d35be1b4_ContentBits">
    <vt:lpwstr>2</vt:lpwstr>
  </property>
  <property fmtid="{D5CDD505-2E9C-101B-9397-08002B2CF9AE}" pid="9" name="ContentTypeId">
    <vt:lpwstr>0x010100073D6EED6D0B2449B55B606047E738BA</vt:lpwstr>
  </property>
</Properties>
</file>